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Override1.xml" ContentType="application/vnd.openxmlformats-officedocument.themeOverride+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28" r:id="rId5"/>
    <p:sldMasterId id="2147483737" r:id="rId6"/>
    <p:sldMasterId id="2147483755" r:id="rId7"/>
    <p:sldMasterId id="2147483757" r:id="rId8"/>
    <p:sldMasterId id="2147483690" r:id="rId9"/>
    <p:sldMasterId id="2147483776" r:id="rId10"/>
  </p:sldMasterIdLst>
  <p:notesMasterIdLst>
    <p:notesMasterId r:id="rId15"/>
  </p:notesMasterIdLst>
  <p:handoutMasterIdLst>
    <p:handoutMasterId r:id="rId16"/>
  </p:handoutMasterIdLst>
  <p:sldIdLst>
    <p:sldId id="4905" r:id="rId11"/>
    <p:sldId id="258" r:id="rId12"/>
    <p:sldId id="392" r:id="rId13"/>
    <p:sldId id="350" r:id="rId14"/>
  </p:sldIdLst>
  <p:sldSz cx="9144000" cy="5129213"/>
  <p:notesSz cx="7077075" cy="9363075"/>
  <p:defaultTextStyle>
    <a:defPPr>
      <a:defRPr lang="en-US"/>
    </a:defPPr>
    <a:lvl1pPr marL="0" algn="l" defTabSz="685068" rtl="0" eaLnBrk="1" latinLnBrk="0" hangingPunct="1">
      <a:defRPr sz="1349" kern="1200">
        <a:solidFill>
          <a:schemeClr val="tx1"/>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5" userDrawn="1">
          <p15:clr>
            <a:srgbClr val="A4A3A4"/>
          </p15:clr>
        </p15:guide>
        <p15:guide id="2" pos="2880" userDrawn="1">
          <p15:clr>
            <a:srgbClr val="A4A3A4"/>
          </p15:clr>
        </p15:guide>
        <p15:guide id="3" orient="horz" pos="8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 Wie-San" initials="LW" lastIdx="30" clrIdx="0">
    <p:extLst>
      <p:ext uri="{19B8F6BF-5375-455C-9EA6-DF929625EA0E}">
        <p15:presenceInfo xmlns:p15="http://schemas.microsoft.com/office/powerpoint/2012/main" userId="S::wlau@forcepoint.com::515fd06b-8a42-43bb-8f24-07aac6c079f4" providerId="AD"/>
      </p:ext>
    </p:extLst>
  </p:cmAuthor>
  <p:cmAuthor id="2" name="Esquivel, Danielle" initials="ED" lastIdx="4" clrIdx="1">
    <p:extLst>
      <p:ext uri="{19B8F6BF-5375-455C-9EA6-DF929625EA0E}">
        <p15:presenceInfo xmlns:p15="http://schemas.microsoft.com/office/powerpoint/2012/main" userId="S::desquivel@forcepoint.com::832188bd-5566-46b4-bfc4-e3656ec7f2be" providerId="AD"/>
      </p:ext>
    </p:extLst>
  </p:cmAuthor>
  <p:cmAuthor id="3" name="Alfredo Paterno" initials="AP" lastIdx="26" clrIdx="2">
    <p:extLst>
      <p:ext uri="{19B8F6BF-5375-455C-9EA6-DF929625EA0E}">
        <p15:presenceInfo xmlns:p15="http://schemas.microsoft.com/office/powerpoint/2012/main" userId="ce34c727ea8855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923A7F"/>
    <a:srgbClr val="F5F6F6"/>
    <a:srgbClr val="36B0C9"/>
    <a:srgbClr val="828387"/>
    <a:srgbClr val="636569"/>
    <a:srgbClr val="87E1D1"/>
    <a:srgbClr val="80BC00"/>
    <a:srgbClr val="CCD2D3"/>
    <a:srgbClr val="888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9" autoAdjust="0"/>
    <p:restoredTop sz="93817" autoAdjust="0"/>
  </p:normalViewPr>
  <p:slideViewPr>
    <p:cSldViewPr snapToGrid="0" snapToObjects="1">
      <p:cViewPr varScale="1">
        <p:scale>
          <a:sx n="89" d="100"/>
          <a:sy n="89" d="100"/>
        </p:scale>
        <p:origin x="660" y="48"/>
      </p:cViewPr>
      <p:guideLst>
        <p:guide orient="horz" pos="1615"/>
        <p:guide pos="2880"/>
        <p:guide orient="horz" pos="8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60"/>
    </p:cViewPr>
  </p:sorterViewPr>
  <p:notesViewPr>
    <p:cSldViewPr snapToGrid="0" snapToObjects="1">
      <p:cViewPr varScale="1">
        <p:scale>
          <a:sx n="127" d="100"/>
          <a:sy n="127" d="100"/>
        </p:scale>
        <p:origin x="6690" y="1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5F410-D078-2E44-BCC4-66B4606CC37E}"/>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DB403089-1CBD-1C4C-8B9E-6E4CFDA35D85}"/>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AF0527E-72E6-EE45-A159-07C6278284C5}" type="datetimeFigureOut">
              <a:rPr lang="en-US" smtClean="0"/>
              <a:t>5/24/2021</a:t>
            </a:fld>
            <a:endParaRPr lang="en-US"/>
          </a:p>
        </p:txBody>
      </p:sp>
      <p:sp>
        <p:nvSpPr>
          <p:cNvPr id="4" name="Footer Placeholder 3">
            <a:extLst>
              <a:ext uri="{FF2B5EF4-FFF2-40B4-BE49-F238E27FC236}">
                <a16:creationId xmlns:a16="http://schemas.microsoft.com/office/drawing/2014/main" id="{5262A283-E00A-D648-B855-862B5ECD8C18}"/>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958698-0C47-4D42-BAED-9615D05FC704}"/>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3577F9DA-9625-D146-9146-24655DBC35C0}" type="slidenum">
              <a:rPr lang="en-US" smtClean="0"/>
              <a:t>‹#›</a:t>
            </a:fld>
            <a:endParaRPr lang="en-US"/>
          </a:p>
        </p:txBody>
      </p:sp>
    </p:spTree>
    <p:extLst>
      <p:ext uri="{BB962C8B-B14F-4D97-AF65-F5344CB8AC3E}">
        <p14:creationId xmlns:p14="http://schemas.microsoft.com/office/powerpoint/2010/main" val="71905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B8840-F9E3-FF4F-8AAB-ED394FF1C16E}"/>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5EB1DDC6-2CB0-F348-A0F6-22F5F93E025C}"/>
              </a:ext>
            </a:extLst>
          </p:cNvPr>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E51401C-D4B1-854A-BFD5-4647B6DB4B6A}" type="datetimeFigureOut">
              <a:rPr lang="en-US" smtClean="0"/>
              <a:t>5/24/2021</a:t>
            </a:fld>
            <a:endParaRPr lang="en-US"/>
          </a:p>
        </p:txBody>
      </p:sp>
      <p:sp>
        <p:nvSpPr>
          <p:cNvPr id="4" name="Slide Image Placeholder 3">
            <a:extLst>
              <a:ext uri="{FF2B5EF4-FFF2-40B4-BE49-F238E27FC236}">
                <a16:creationId xmlns:a16="http://schemas.microsoft.com/office/drawing/2014/main" id="{F3D9922A-1137-2846-B915-EEE08F3990F5}"/>
              </a:ext>
            </a:extLst>
          </p:cNvPr>
          <p:cNvSpPr>
            <a:spLocks noGrp="1" noRot="1" noChangeAspect="1"/>
          </p:cNvSpPr>
          <p:nvPr>
            <p:ph type="sldImg" idx="2"/>
          </p:nvPr>
        </p:nvSpPr>
        <p:spPr>
          <a:xfrm>
            <a:off x="720725" y="1169988"/>
            <a:ext cx="56356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a:extLst>
              <a:ext uri="{FF2B5EF4-FFF2-40B4-BE49-F238E27FC236}">
                <a16:creationId xmlns:a16="http://schemas.microsoft.com/office/drawing/2014/main" id="{A1ED8E24-8ECE-0744-9B7C-AF3300903745}"/>
              </a:ext>
            </a:extLst>
          </p:cNvPr>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803CDE-016E-AF40-916F-38EBCCBD5804}"/>
              </a:ext>
            </a:extLst>
          </p:cNvPr>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59597396-EF1C-7940-A7E8-635EB7729CAE}"/>
              </a:ext>
            </a:extLst>
          </p:cNvPr>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879E42C-29C4-544A-B46E-FFE871C9999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3ADA5B6-0CFE-4F11-807A-653BFE37A123}" type="slidenum">
              <a:rPr lang="en-US" smtClean="0"/>
              <a:t>1</a:t>
            </a:fld>
            <a:endParaRPr lang="en-US"/>
          </a:p>
        </p:txBody>
      </p:sp>
    </p:spTree>
    <p:extLst>
      <p:ext uri="{BB962C8B-B14F-4D97-AF65-F5344CB8AC3E}">
        <p14:creationId xmlns:p14="http://schemas.microsoft.com/office/powerpoint/2010/main" val="10092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a:solidFill>
                  <a:srgbClr val="FFFFFF"/>
                </a:solidFill>
                <a:latin typeface="Libre Franklin" pitchFamily="2" charset="77"/>
              </a:rPr>
              <a:t>One of the largest private cybersecurity companies in the world – thousands of customers in more than 150 countries, 2,700 employees across 50 offices, and 27 data centers worldwide.</a:t>
            </a:r>
          </a:p>
          <a:p>
            <a:endParaRPr lang="en-US" dirty="0"/>
          </a:p>
        </p:txBody>
      </p:sp>
      <p:sp>
        <p:nvSpPr>
          <p:cNvPr id="4" name="Slide Number Placeholder 3"/>
          <p:cNvSpPr>
            <a:spLocks noGrp="1"/>
          </p:cNvSpPr>
          <p:nvPr>
            <p:ph type="sldNum" sz="quarter" idx="5"/>
          </p:nvPr>
        </p:nvSpPr>
        <p:spPr/>
        <p:txBody>
          <a:bodyPr/>
          <a:lstStyle/>
          <a:p>
            <a:fld id="{2836B008-1A7D-0F4F-ABE4-6B8E2FFE742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9209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dirty="0"/>
          </a:p>
        </p:txBody>
      </p:sp>
      <p:sp>
        <p:nvSpPr>
          <p:cNvPr id="7" name="Footer Placeholder 4">
            <a:extLst>
              <a:ext uri="{FF2B5EF4-FFF2-40B4-BE49-F238E27FC236}">
                <a16:creationId xmlns:a16="http://schemas.microsoft.com/office/drawing/2014/main" id="{1C0A1886-293A-3E46-8C23-2FB43D961AC0}"/>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8" name="Straight Connector 7">
            <a:extLst>
              <a:ext uri="{FF2B5EF4-FFF2-40B4-BE49-F238E27FC236}">
                <a16:creationId xmlns:a16="http://schemas.microsoft.com/office/drawing/2014/main" id="{B90F74A7-2FA7-42F2-BBAF-B67DC35FB930}"/>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1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 bullets (two columns)(four boxes)">
    <p:bg>
      <p:bgRef idx="1001">
        <a:schemeClr val="bg1"/>
      </p:bgRef>
    </p:bg>
    <p:spTree>
      <p:nvGrpSpPr>
        <p:cNvPr id="1" name=""/>
        <p:cNvGrpSpPr/>
        <p:nvPr/>
      </p:nvGrpSpPr>
      <p:grpSpPr>
        <a:xfrm>
          <a:off x="0" y="0"/>
          <a:ext cx="0" cy="0"/>
          <a:chOff x="0" y="0"/>
          <a:chExt cx="0" cy="0"/>
        </a:xfrm>
      </p:grpSpPr>
      <p:sp>
        <p:nvSpPr>
          <p:cNvPr id="19" name="Text Placeholder 12">
            <a:extLst>
              <a:ext uri="{FF2B5EF4-FFF2-40B4-BE49-F238E27FC236}">
                <a16:creationId xmlns:a16="http://schemas.microsoft.com/office/drawing/2014/main" id="{1114B553-8AF8-4DAD-9181-131822926B9B}"/>
              </a:ext>
            </a:extLst>
          </p:cNvPr>
          <p:cNvSpPr>
            <a:spLocks noGrp="1"/>
          </p:cNvSpPr>
          <p:nvPr>
            <p:ph type="body" sz="quarter" idx="21"/>
          </p:nvPr>
        </p:nvSpPr>
        <p:spPr>
          <a:xfrm>
            <a:off x="4798144" y="1149185"/>
            <a:ext cx="3717208" cy="1023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97DCA70F-6C74-4F8F-9811-E1FB909E9D3B}"/>
              </a:ext>
            </a:extLst>
          </p:cNvPr>
          <p:cNvSpPr>
            <a:spLocks noGrp="1"/>
          </p:cNvSpPr>
          <p:nvPr>
            <p:ph type="body" sz="quarter" idx="20"/>
          </p:nvPr>
        </p:nvSpPr>
        <p:spPr>
          <a:xfrm>
            <a:off x="4798143" y="2390991"/>
            <a:ext cx="3717207" cy="158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a:extLst>
              <a:ext uri="{FF2B5EF4-FFF2-40B4-BE49-F238E27FC236}">
                <a16:creationId xmlns:a16="http://schemas.microsoft.com/office/drawing/2014/main" id="{4D27D89C-C86C-4D96-82F5-DC36C6D07958}"/>
              </a:ext>
            </a:extLst>
          </p:cNvPr>
          <p:cNvSpPr>
            <a:spLocks noGrp="1"/>
          </p:cNvSpPr>
          <p:nvPr>
            <p:ph type="body" sz="quarter" idx="19"/>
          </p:nvPr>
        </p:nvSpPr>
        <p:spPr>
          <a:xfrm>
            <a:off x="628650" y="2390991"/>
            <a:ext cx="3835811" cy="158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4" name="Footer Placeholder 4">
            <a:extLst>
              <a:ext uri="{FF2B5EF4-FFF2-40B4-BE49-F238E27FC236}">
                <a16:creationId xmlns:a16="http://schemas.microsoft.com/office/drawing/2014/main" id="{CDE8D5CE-D20D-6846-B46E-267AD01E38E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2" name="Straight Connector 11">
            <a:extLst>
              <a:ext uri="{FF2B5EF4-FFF2-40B4-BE49-F238E27FC236}">
                <a16:creationId xmlns:a16="http://schemas.microsoft.com/office/drawing/2014/main" id="{6FAF42C9-839A-4937-8F5C-5F1A5F14E53E}"/>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53BCD3E1-AC4A-4526-A592-3D8332338F95}"/>
              </a:ext>
            </a:extLst>
          </p:cNvPr>
          <p:cNvSpPr>
            <a:spLocks noGrp="1"/>
          </p:cNvSpPr>
          <p:nvPr>
            <p:ph type="body" sz="quarter" idx="18"/>
          </p:nvPr>
        </p:nvSpPr>
        <p:spPr>
          <a:xfrm>
            <a:off x="628650" y="1149185"/>
            <a:ext cx="3835811" cy="1023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20156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TA Column plus Callout">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4425853-B13A-4AA6-8706-38F84D7F4940}"/>
              </a:ext>
            </a:extLst>
          </p:cNvPr>
          <p:cNvSpPr>
            <a:spLocks noGrp="1"/>
          </p:cNvSpPr>
          <p:nvPr>
            <p:ph type="body" sz="quarter" idx="18"/>
          </p:nvPr>
        </p:nvSpPr>
        <p:spPr>
          <a:xfrm>
            <a:off x="628650" y="1149185"/>
            <a:ext cx="3835811" cy="2368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pic>
        <p:nvPicPr>
          <p:cNvPr id="17" name="Graphic 16">
            <a:extLst>
              <a:ext uri="{FF2B5EF4-FFF2-40B4-BE49-F238E27FC236}">
                <a16:creationId xmlns:a16="http://schemas.microsoft.com/office/drawing/2014/main" id="{6B9FC1F7-464C-8343-9FEE-FB5993D51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959" y="3977640"/>
            <a:ext cx="540545" cy="540545"/>
          </a:xfrm>
          <a:prstGeom prst="rect">
            <a:avLst/>
          </a:prstGeom>
        </p:spPr>
      </p:pic>
      <p:sp>
        <p:nvSpPr>
          <p:cNvPr id="11" name="Footer Placeholder 4">
            <a:extLst>
              <a:ext uri="{FF2B5EF4-FFF2-40B4-BE49-F238E27FC236}">
                <a16:creationId xmlns:a16="http://schemas.microsoft.com/office/drawing/2014/main" id="{2BFFFC8C-0BEB-3042-BE4C-D94192A1720E}"/>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2" name="Straight Connector 11">
            <a:extLst>
              <a:ext uri="{FF2B5EF4-FFF2-40B4-BE49-F238E27FC236}">
                <a16:creationId xmlns:a16="http://schemas.microsoft.com/office/drawing/2014/main" id="{A9103391-25A9-4CD4-A0B2-C19BD49BA5A7}"/>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CE9A0ED0-D58A-4451-8323-FADDD4B61F46}"/>
              </a:ext>
            </a:extLst>
          </p:cNvPr>
          <p:cNvSpPr>
            <a:spLocks noGrp="1"/>
          </p:cNvSpPr>
          <p:nvPr>
            <p:ph type="body" sz="quarter" idx="19"/>
          </p:nvPr>
        </p:nvSpPr>
        <p:spPr>
          <a:xfrm>
            <a:off x="4799974" y="1149184"/>
            <a:ext cx="3719778" cy="2368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17D14D64-72FF-4C40-8B16-CF6C7FBB6624}"/>
              </a:ext>
            </a:extLst>
          </p:cNvPr>
          <p:cNvCxnSpPr>
            <a:cxnSpLocks/>
          </p:cNvCxnSpPr>
          <p:nvPr userDrawn="1"/>
        </p:nvCxnSpPr>
        <p:spPr>
          <a:xfrm>
            <a:off x="687437" y="3839176"/>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9" name="Text Placeholder 20">
            <a:extLst>
              <a:ext uri="{FF2B5EF4-FFF2-40B4-BE49-F238E27FC236}">
                <a16:creationId xmlns:a16="http://schemas.microsoft.com/office/drawing/2014/main" id="{F0946C55-4390-4C83-8ED1-04D933F064DF}"/>
              </a:ext>
            </a:extLst>
          </p:cNvPr>
          <p:cNvSpPr>
            <a:spLocks noGrp="1"/>
          </p:cNvSpPr>
          <p:nvPr>
            <p:ph type="body" sz="quarter" idx="15"/>
          </p:nvPr>
        </p:nvSpPr>
        <p:spPr>
          <a:xfrm>
            <a:off x="1374987" y="3974945"/>
            <a:ext cx="6976533" cy="597055"/>
          </a:xfrm>
          <a:prstGeom prst="rect">
            <a:avLst/>
          </a:prstGeom>
        </p:spPr>
        <p:txBody>
          <a:bodyPr anchor="ctr" anchorCtr="0"/>
          <a:lstStyle>
            <a:lvl1pPr marL="0" indent="0">
              <a:buNone/>
              <a:defRPr sz="1600" b="1">
                <a:solidFill>
                  <a:srgbClr val="00AF9A"/>
                </a:solidFill>
              </a:defRPr>
            </a:lvl1pPr>
          </a:lstStyle>
          <a:p>
            <a:pPr lvl="0"/>
            <a:r>
              <a:rPr lang="en-US"/>
              <a:t>Click to edit Master text styles</a:t>
            </a:r>
          </a:p>
        </p:txBody>
      </p:sp>
    </p:spTree>
    <p:extLst>
      <p:ext uri="{BB962C8B-B14F-4D97-AF65-F5344CB8AC3E}">
        <p14:creationId xmlns:p14="http://schemas.microsoft.com/office/powerpoint/2010/main" val="291334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rrow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21" name="Text Placeholder 20">
            <a:extLst>
              <a:ext uri="{FF2B5EF4-FFF2-40B4-BE49-F238E27FC236}">
                <a16:creationId xmlns:a16="http://schemas.microsoft.com/office/drawing/2014/main" id="{F0D67E19-55B5-2F42-89D4-C556394F5960}"/>
              </a:ext>
            </a:extLst>
          </p:cNvPr>
          <p:cNvSpPr>
            <a:spLocks noGrp="1"/>
          </p:cNvSpPr>
          <p:nvPr>
            <p:ph type="body" sz="quarter" idx="15"/>
          </p:nvPr>
        </p:nvSpPr>
        <p:spPr>
          <a:xfrm>
            <a:off x="1374987" y="3974945"/>
            <a:ext cx="6976533" cy="597055"/>
          </a:xfrm>
          <a:prstGeom prst="rect">
            <a:avLst/>
          </a:prstGeom>
        </p:spPr>
        <p:txBody>
          <a:bodyPr anchor="ctr" anchorCtr="0"/>
          <a:lstStyle>
            <a:lvl1pPr marL="0" indent="0">
              <a:buNone/>
              <a:defRPr sz="1600" b="1">
                <a:solidFill>
                  <a:srgbClr val="00AF9A"/>
                </a:solidFill>
              </a:defRPr>
            </a:lvl1pPr>
          </a:lstStyle>
          <a:p>
            <a:pPr lvl="0"/>
            <a:r>
              <a:rPr lang="en-US" dirty="0"/>
              <a:t>Click to edit Master text styles</a:t>
            </a:r>
          </a:p>
        </p:txBody>
      </p:sp>
      <p:pic>
        <p:nvPicPr>
          <p:cNvPr id="7" name="Graphic 6">
            <a:extLst>
              <a:ext uri="{FF2B5EF4-FFF2-40B4-BE49-F238E27FC236}">
                <a16:creationId xmlns:a16="http://schemas.microsoft.com/office/drawing/2014/main" id="{0BE87D1E-E7DC-E94D-99B5-78B763FB2D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958" y="3974945"/>
            <a:ext cx="540545" cy="540545"/>
          </a:xfrm>
          <a:prstGeom prst="rect">
            <a:avLst/>
          </a:prstGeom>
        </p:spPr>
      </p:pic>
      <p:sp>
        <p:nvSpPr>
          <p:cNvPr id="12" name="Footer Placeholder 4">
            <a:extLst>
              <a:ext uri="{FF2B5EF4-FFF2-40B4-BE49-F238E27FC236}">
                <a16:creationId xmlns:a16="http://schemas.microsoft.com/office/drawing/2014/main" id="{DA953626-A7E4-8740-B993-F9F6A90FBDFC}"/>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1" name="Straight Connector 10">
            <a:extLst>
              <a:ext uri="{FF2B5EF4-FFF2-40B4-BE49-F238E27FC236}">
                <a16:creationId xmlns:a16="http://schemas.microsoft.com/office/drawing/2014/main" id="{96CE78D3-CB77-4487-B867-FCB711803356}"/>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4DCED79-6128-475B-8C85-30459E7598D8}"/>
              </a:ext>
            </a:extLst>
          </p:cNvPr>
          <p:cNvSpPr>
            <a:spLocks noGrp="1"/>
          </p:cNvSpPr>
          <p:nvPr>
            <p:ph type="body" sz="quarter" idx="18"/>
          </p:nvPr>
        </p:nvSpPr>
        <p:spPr>
          <a:xfrm>
            <a:off x="628650" y="1149185"/>
            <a:ext cx="3835811" cy="2368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2">
            <a:extLst>
              <a:ext uri="{FF2B5EF4-FFF2-40B4-BE49-F238E27FC236}">
                <a16:creationId xmlns:a16="http://schemas.microsoft.com/office/drawing/2014/main" id="{07948654-27C7-4145-A60E-74CE24794702}"/>
              </a:ext>
            </a:extLst>
          </p:cNvPr>
          <p:cNvSpPr>
            <a:spLocks noGrp="1"/>
          </p:cNvSpPr>
          <p:nvPr>
            <p:ph type="body" sz="quarter" idx="19"/>
          </p:nvPr>
        </p:nvSpPr>
        <p:spPr>
          <a:xfrm>
            <a:off x="4799974" y="1149184"/>
            <a:ext cx="3719778" cy="2368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91B7702A-5D2C-4AEB-BBC3-FC3F2B1C25D9}"/>
              </a:ext>
            </a:extLst>
          </p:cNvPr>
          <p:cNvCxnSpPr>
            <a:cxnSpLocks/>
          </p:cNvCxnSpPr>
          <p:nvPr userDrawn="1"/>
        </p:nvCxnSpPr>
        <p:spPr>
          <a:xfrm>
            <a:off x="687437" y="3839176"/>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ith Bullents, Icons">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04157933-A3E9-AF42-9D59-913B183DC5E1}"/>
              </a:ext>
            </a:extLst>
          </p:cNvPr>
          <p:cNvSpPr>
            <a:spLocks noGrp="1"/>
          </p:cNvSpPr>
          <p:nvPr>
            <p:ph type="pic" sz="quarter" idx="23" hasCustomPrompt="1"/>
          </p:nvPr>
        </p:nvSpPr>
        <p:spPr>
          <a:xfrm>
            <a:off x="4889499" y="1163372"/>
            <a:ext cx="444500" cy="447941"/>
          </a:xfrm>
        </p:spPr>
        <p:txBody>
          <a:bodyPr tIns="0" rIns="0" bIns="0" anchor="ctr" anchorCtr="0">
            <a:noAutofit/>
          </a:bodyPr>
          <a:lstStyle>
            <a:lvl1pPr marL="0" indent="0" algn="ctr">
              <a:spcBef>
                <a:spcPts val="0"/>
              </a:spcBef>
              <a:buNone/>
              <a:defRPr sz="1100">
                <a:solidFill>
                  <a:schemeClr val="accent1"/>
                </a:solidFill>
              </a:defRPr>
            </a:lvl1pPr>
          </a:lstStyle>
          <a:p>
            <a:r>
              <a:rPr lang="en-US" dirty="0"/>
              <a:t>Icon</a:t>
            </a:r>
          </a:p>
          <a:p>
            <a:r>
              <a:rPr lang="en-US" dirty="0"/>
              <a:t>here</a:t>
            </a:r>
          </a:p>
        </p:txBody>
      </p:sp>
      <p:sp>
        <p:nvSpPr>
          <p:cNvPr id="4" name="Picture Placeholder 3">
            <a:extLst>
              <a:ext uri="{FF2B5EF4-FFF2-40B4-BE49-F238E27FC236}">
                <a16:creationId xmlns:a16="http://schemas.microsoft.com/office/drawing/2014/main" id="{C104E4C3-78CD-5F44-A3FA-F510BB6FA954}"/>
              </a:ext>
            </a:extLst>
          </p:cNvPr>
          <p:cNvSpPr>
            <a:spLocks noGrp="1"/>
          </p:cNvSpPr>
          <p:nvPr>
            <p:ph type="pic" sz="quarter" idx="22" hasCustomPrompt="1"/>
          </p:nvPr>
        </p:nvSpPr>
        <p:spPr>
          <a:xfrm>
            <a:off x="681037" y="1163372"/>
            <a:ext cx="444500" cy="447941"/>
          </a:xfrm>
        </p:spPr>
        <p:txBody>
          <a:bodyPr tIns="0" rIns="0" bIns="0" anchor="ctr" anchorCtr="0">
            <a:noAutofit/>
          </a:bodyPr>
          <a:lstStyle>
            <a:lvl1pPr marL="0" indent="0" algn="ctr">
              <a:spcBef>
                <a:spcPts val="0"/>
              </a:spcBef>
              <a:buNone/>
              <a:defRPr sz="1100">
                <a:solidFill>
                  <a:schemeClr val="accent1"/>
                </a:solidFill>
              </a:defRPr>
            </a:lvl1pPr>
          </a:lstStyle>
          <a:p>
            <a:r>
              <a:rPr lang="en-US" dirty="0"/>
              <a:t>Icon</a:t>
            </a:r>
          </a:p>
          <a:p>
            <a:r>
              <a:rPr lang="en-US" dirty="0"/>
              <a:t>here</a:t>
            </a:r>
          </a:p>
        </p:txBody>
      </p:sp>
      <p:sp>
        <p:nvSpPr>
          <p:cNvPr id="19" name="Text Placeholder 12">
            <a:extLst>
              <a:ext uri="{FF2B5EF4-FFF2-40B4-BE49-F238E27FC236}">
                <a16:creationId xmlns:a16="http://schemas.microsoft.com/office/drawing/2014/main" id="{75C140CA-4CC0-494B-89FE-995465176AB5}"/>
              </a:ext>
            </a:extLst>
          </p:cNvPr>
          <p:cNvSpPr>
            <a:spLocks noGrp="1"/>
          </p:cNvSpPr>
          <p:nvPr>
            <p:ph type="body" sz="quarter" idx="20"/>
          </p:nvPr>
        </p:nvSpPr>
        <p:spPr>
          <a:xfrm>
            <a:off x="628650" y="3068222"/>
            <a:ext cx="3835811" cy="1589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2">
            <a:extLst>
              <a:ext uri="{FF2B5EF4-FFF2-40B4-BE49-F238E27FC236}">
                <a16:creationId xmlns:a16="http://schemas.microsoft.com/office/drawing/2014/main" id="{1E5F7657-5400-4F9E-AD53-D2B794A59ED6}"/>
              </a:ext>
            </a:extLst>
          </p:cNvPr>
          <p:cNvSpPr>
            <a:spLocks noGrp="1"/>
          </p:cNvSpPr>
          <p:nvPr>
            <p:ph type="body" sz="quarter" idx="21"/>
          </p:nvPr>
        </p:nvSpPr>
        <p:spPr>
          <a:xfrm>
            <a:off x="4799974" y="3068220"/>
            <a:ext cx="3719778" cy="1589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a:extLst>
              <a:ext uri="{FF2B5EF4-FFF2-40B4-BE49-F238E27FC236}">
                <a16:creationId xmlns:a16="http://schemas.microsoft.com/office/drawing/2014/main" id="{7AEEA45B-7CF2-4ED8-8F03-7AF722877588}"/>
              </a:ext>
            </a:extLst>
          </p:cNvPr>
          <p:cNvSpPr>
            <a:spLocks noGrp="1"/>
          </p:cNvSpPr>
          <p:nvPr>
            <p:ph type="body" sz="quarter" idx="18"/>
          </p:nvPr>
        </p:nvSpPr>
        <p:spPr>
          <a:xfrm>
            <a:off x="628650" y="1829330"/>
            <a:ext cx="3835811" cy="1023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2">
            <a:extLst>
              <a:ext uri="{FF2B5EF4-FFF2-40B4-BE49-F238E27FC236}">
                <a16:creationId xmlns:a16="http://schemas.microsoft.com/office/drawing/2014/main" id="{657724D7-BE03-4D05-8EB2-FCB5D46ABAFF}"/>
              </a:ext>
            </a:extLst>
          </p:cNvPr>
          <p:cNvSpPr>
            <a:spLocks noGrp="1"/>
          </p:cNvSpPr>
          <p:nvPr>
            <p:ph type="body" sz="quarter" idx="19"/>
          </p:nvPr>
        </p:nvSpPr>
        <p:spPr>
          <a:xfrm>
            <a:off x="4799974" y="1829329"/>
            <a:ext cx="3719778" cy="1023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dirty="0"/>
          </a:p>
        </p:txBody>
      </p:sp>
      <p:sp>
        <p:nvSpPr>
          <p:cNvPr id="15" name="Footer Placeholder 4">
            <a:extLst>
              <a:ext uri="{FF2B5EF4-FFF2-40B4-BE49-F238E27FC236}">
                <a16:creationId xmlns:a16="http://schemas.microsoft.com/office/drawing/2014/main" id="{3DE8D175-B911-2F4B-B446-40B3BE1445B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6" name="Straight Connector 15">
            <a:extLst>
              <a:ext uri="{FF2B5EF4-FFF2-40B4-BE49-F238E27FC236}">
                <a16:creationId xmlns:a16="http://schemas.microsoft.com/office/drawing/2014/main" id="{8DC79439-A739-4B2C-A21E-CC4106188732}"/>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AE1899-6BDD-4AD3-B894-812EF5743342}"/>
              </a:ext>
            </a:extLst>
          </p:cNvPr>
          <p:cNvCxnSpPr>
            <a:cxnSpLocks/>
          </p:cNvCxnSpPr>
          <p:nvPr userDrawn="1"/>
        </p:nvCxnSpPr>
        <p:spPr>
          <a:xfrm>
            <a:off x="687437" y="1693911"/>
            <a:ext cx="3777024"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852886-E622-4299-8F61-E3113FB02A99}"/>
              </a:ext>
            </a:extLst>
          </p:cNvPr>
          <p:cNvCxnSpPr>
            <a:cxnSpLocks/>
          </p:cNvCxnSpPr>
          <p:nvPr userDrawn="1"/>
        </p:nvCxnSpPr>
        <p:spPr>
          <a:xfrm>
            <a:off x="4787942" y="1693911"/>
            <a:ext cx="3731810"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15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4 Paragraph and Icons">
    <p:spTree>
      <p:nvGrpSpPr>
        <p:cNvPr id="1" name=""/>
        <p:cNvGrpSpPr/>
        <p:nvPr/>
      </p:nvGrpSpPr>
      <p:grpSpPr>
        <a:xfrm>
          <a:off x="0" y="0"/>
          <a:ext cx="0" cy="0"/>
          <a:chOff x="0" y="0"/>
          <a:chExt cx="0" cy="0"/>
        </a:xfrm>
      </p:grpSpPr>
      <p:sp>
        <p:nvSpPr>
          <p:cNvPr id="24" name="Text Placeholder 9">
            <a:extLst>
              <a:ext uri="{FF2B5EF4-FFF2-40B4-BE49-F238E27FC236}">
                <a16:creationId xmlns:a16="http://schemas.microsoft.com/office/drawing/2014/main" id="{E246C640-61E3-4343-9ED4-A2B80A730939}"/>
              </a:ext>
            </a:extLst>
          </p:cNvPr>
          <p:cNvSpPr>
            <a:spLocks noGrp="1"/>
          </p:cNvSpPr>
          <p:nvPr>
            <p:ph type="body" sz="quarter" idx="24" hasCustomPrompt="1"/>
          </p:nvPr>
        </p:nvSpPr>
        <p:spPr>
          <a:xfrm>
            <a:off x="6351957" y="1851799"/>
            <a:ext cx="2146301" cy="692150"/>
          </a:xfrm>
        </p:spPr>
        <p:txBody>
          <a:bodyPr lIns="0" rIns="0">
            <a:normAutofit/>
          </a:bodyPr>
          <a:lstStyle>
            <a:lvl1pPr marL="0" algn="l">
              <a:buNone/>
              <a:defRPr sz="900">
                <a:solidFill>
                  <a:schemeClr val="accent2"/>
                </a:solidFill>
              </a:defRPr>
            </a:lvl1pPr>
            <a:lvl2pPr algn="r">
              <a:defRPr/>
            </a:lvl2pPr>
            <a:lvl3pPr algn="r">
              <a:defRPr/>
            </a:lvl3pPr>
            <a:lvl4pPr algn="r">
              <a:defRPr/>
            </a:lvl4pPr>
            <a:lvl5pPr algn="r">
              <a:defRPr/>
            </a:lvl5pPr>
          </a:lstStyle>
          <a:p>
            <a:pPr lvl="0"/>
            <a:r>
              <a:rPr lang="en-US" dirty="0"/>
              <a:t>(Arial 9pt). Lorem ipsum dolor sit </a:t>
            </a:r>
            <a:r>
              <a:rPr lang="en-US" dirty="0" err="1"/>
              <a:t>amet</a:t>
            </a:r>
            <a:r>
              <a:rPr lang="en-US" dirty="0"/>
              <a:t>, </a:t>
            </a:r>
            <a:r>
              <a:rPr lang="en-US" dirty="0" err="1"/>
              <a:t>consectetuer</a:t>
            </a:r>
            <a:r>
              <a:rPr lang="en-US" dirty="0"/>
              <a:t> </a:t>
            </a:r>
            <a:r>
              <a:rPr lang="en-US" dirty="0" err="1"/>
              <a:t>adipi.Ut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a:p>
            <a:pPr lvl="0"/>
            <a:endParaRPr lang="en-US" dirty="0"/>
          </a:p>
          <a:p>
            <a:pPr lvl="0"/>
            <a:endParaRPr lang="en-US" dirty="0"/>
          </a:p>
          <a:p>
            <a:pPr lvl="0"/>
            <a:endParaRPr lang="en-US" dirty="0"/>
          </a:p>
          <a:p>
            <a:pPr lvl="0"/>
            <a:endParaRPr lang="en-US" dirty="0"/>
          </a:p>
        </p:txBody>
      </p:sp>
      <p:sp>
        <p:nvSpPr>
          <p:cNvPr id="25" name="Text Placeholder 9">
            <a:extLst>
              <a:ext uri="{FF2B5EF4-FFF2-40B4-BE49-F238E27FC236}">
                <a16:creationId xmlns:a16="http://schemas.microsoft.com/office/drawing/2014/main" id="{541020CC-C065-4C46-A57D-2C7041D144E3}"/>
              </a:ext>
            </a:extLst>
          </p:cNvPr>
          <p:cNvSpPr>
            <a:spLocks noGrp="1"/>
          </p:cNvSpPr>
          <p:nvPr>
            <p:ph type="body" sz="quarter" idx="25" hasCustomPrompt="1"/>
          </p:nvPr>
        </p:nvSpPr>
        <p:spPr>
          <a:xfrm>
            <a:off x="6351957" y="3401587"/>
            <a:ext cx="2146301" cy="692150"/>
          </a:xfrm>
        </p:spPr>
        <p:txBody>
          <a:bodyPr lIns="0" rIns="0">
            <a:normAutofit/>
          </a:bodyPr>
          <a:lstStyle>
            <a:lvl1pPr marL="0" algn="l">
              <a:buNone/>
              <a:defRPr sz="900">
                <a:solidFill>
                  <a:schemeClr val="accent2"/>
                </a:solidFill>
              </a:defRPr>
            </a:lvl1pPr>
            <a:lvl2pPr algn="r">
              <a:defRPr/>
            </a:lvl2pPr>
            <a:lvl3pPr algn="r">
              <a:defRPr/>
            </a:lvl3pPr>
            <a:lvl4pPr algn="r">
              <a:defRPr/>
            </a:lvl4pPr>
            <a:lvl5pPr algn="r">
              <a:defRPr/>
            </a:lvl5pPr>
          </a:lstStyle>
          <a:p>
            <a:pPr lvl="0"/>
            <a:r>
              <a:rPr lang="en-US" dirty="0"/>
              <a:t>(Arial 9pt). Lorem ipsum dolor sit </a:t>
            </a:r>
            <a:r>
              <a:rPr lang="en-US" dirty="0" err="1"/>
              <a:t>amet</a:t>
            </a:r>
            <a:r>
              <a:rPr lang="en-US" dirty="0"/>
              <a:t>, </a:t>
            </a:r>
            <a:r>
              <a:rPr lang="en-US" dirty="0" err="1"/>
              <a:t>consectetuer</a:t>
            </a:r>
            <a:r>
              <a:rPr lang="en-US" dirty="0"/>
              <a:t> </a:t>
            </a:r>
            <a:r>
              <a:rPr lang="en-US" dirty="0" err="1"/>
              <a:t>adipi.Ut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a:p>
            <a:pPr lvl="0"/>
            <a:endParaRPr lang="en-US" dirty="0"/>
          </a:p>
          <a:p>
            <a:pPr lvl="0"/>
            <a:endParaRPr lang="en-US" dirty="0"/>
          </a:p>
          <a:p>
            <a:pPr lvl="0"/>
            <a:endParaRPr lang="en-US" dirty="0"/>
          </a:p>
          <a:p>
            <a:pPr lvl="0"/>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6" name="Footer Placeholder 4">
            <a:extLst>
              <a:ext uri="{FF2B5EF4-FFF2-40B4-BE49-F238E27FC236}">
                <a16:creationId xmlns:a16="http://schemas.microsoft.com/office/drawing/2014/main" id="{1CBE7648-B264-D74F-B020-9F2488DA3499}"/>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1" name="Straight Connector 10">
            <a:extLst>
              <a:ext uri="{FF2B5EF4-FFF2-40B4-BE49-F238E27FC236}">
                <a16:creationId xmlns:a16="http://schemas.microsoft.com/office/drawing/2014/main" id="{B1C44505-ADBD-4B1D-8B35-EF70008F2C0A}"/>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9B4D6A3A-7027-814F-8DF8-09E6CAB8165C}"/>
              </a:ext>
            </a:extLst>
          </p:cNvPr>
          <p:cNvSpPr>
            <a:spLocks noGrp="1"/>
          </p:cNvSpPr>
          <p:nvPr>
            <p:ph type="pic" sz="quarter" idx="16" hasCustomPrompt="1"/>
          </p:nvPr>
        </p:nvSpPr>
        <p:spPr>
          <a:xfrm>
            <a:off x="2273174" y="1178572"/>
            <a:ext cx="605828" cy="565675"/>
          </a:xfrm>
        </p:spPr>
        <p:txBody>
          <a:bodyPr anchor="ctr"/>
          <a:lstStyle/>
          <a:p>
            <a:r>
              <a:rPr lang="en-US" dirty="0"/>
              <a:t>Icon</a:t>
            </a:r>
          </a:p>
        </p:txBody>
      </p:sp>
      <p:sp>
        <p:nvSpPr>
          <p:cNvPr id="14" name="Picture Placeholder 7">
            <a:extLst>
              <a:ext uri="{FF2B5EF4-FFF2-40B4-BE49-F238E27FC236}">
                <a16:creationId xmlns:a16="http://schemas.microsoft.com/office/drawing/2014/main" id="{CE42E505-13CA-D944-9459-34D03DF450BB}"/>
              </a:ext>
            </a:extLst>
          </p:cNvPr>
          <p:cNvSpPr>
            <a:spLocks noGrp="1"/>
          </p:cNvSpPr>
          <p:nvPr>
            <p:ph type="pic" sz="quarter" idx="17" hasCustomPrompt="1"/>
          </p:nvPr>
        </p:nvSpPr>
        <p:spPr>
          <a:xfrm>
            <a:off x="6266768" y="1178572"/>
            <a:ext cx="605828" cy="565675"/>
          </a:xfrm>
        </p:spPr>
        <p:txBody>
          <a:bodyPr anchor="ctr"/>
          <a:lstStyle/>
          <a:p>
            <a:r>
              <a:rPr lang="en-US" dirty="0"/>
              <a:t>Icon</a:t>
            </a:r>
          </a:p>
        </p:txBody>
      </p:sp>
      <p:sp>
        <p:nvSpPr>
          <p:cNvPr id="15" name="Picture Placeholder 7">
            <a:extLst>
              <a:ext uri="{FF2B5EF4-FFF2-40B4-BE49-F238E27FC236}">
                <a16:creationId xmlns:a16="http://schemas.microsoft.com/office/drawing/2014/main" id="{F08F534C-B194-7345-8F13-FE46ED8BC011}"/>
              </a:ext>
            </a:extLst>
          </p:cNvPr>
          <p:cNvSpPr>
            <a:spLocks noGrp="1"/>
          </p:cNvSpPr>
          <p:nvPr>
            <p:ph type="pic" sz="quarter" idx="18" hasCustomPrompt="1"/>
          </p:nvPr>
        </p:nvSpPr>
        <p:spPr>
          <a:xfrm>
            <a:off x="2273174" y="2718321"/>
            <a:ext cx="605828" cy="565675"/>
          </a:xfrm>
        </p:spPr>
        <p:txBody>
          <a:bodyPr anchor="ctr"/>
          <a:lstStyle/>
          <a:p>
            <a:r>
              <a:rPr lang="en-US" dirty="0"/>
              <a:t>Icon</a:t>
            </a:r>
          </a:p>
        </p:txBody>
      </p:sp>
      <p:sp>
        <p:nvSpPr>
          <p:cNvPr id="18" name="Picture Placeholder 7">
            <a:extLst>
              <a:ext uri="{FF2B5EF4-FFF2-40B4-BE49-F238E27FC236}">
                <a16:creationId xmlns:a16="http://schemas.microsoft.com/office/drawing/2014/main" id="{92318B1F-1607-C843-B2D6-DBABE3ADF606}"/>
              </a:ext>
            </a:extLst>
          </p:cNvPr>
          <p:cNvSpPr>
            <a:spLocks noGrp="1"/>
          </p:cNvSpPr>
          <p:nvPr>
            <p:ph type="pic" sz="quarter" idx="19" hasCustomPrompt="1"/>
          </p:nvPr>
        </p:nvSpPr>
        <p:spPr>
          <a:xfrm>
            <a:off x="6266768" y="2718321"/>
            <a:ext cx="605828" cy="565675"/>
          </a:xfrm>
        </p:spPr>
        <p:txBody>
          <a:bodyPr anchor="ctr"/>
          <a:lstStyle/>
          <a:p>
            <a:r>
              <a:rPr lang="en-US" dirty="0"/>
              <a:t>Icon</a:t>
            </a:r>
          </a:p>
        </p:txBody>
      </p:sp>
      <p:sp>
        <p:nvSpPr>
          <p:cNvPr id="10" name="Text Placeholder 9">
            <a:extLst>
              <a:ext uri="{FF2B5EF4-FFF2-40B4-BE49-F238E27FC236}">
                <a16:creationId xmlns:a16="http://schemas.microsoft.com/office/drawing/2014/main" id="{4B6D2FBE-BD02-7547-9247-58787C1254C7}"/>
              </a:ext>
            </a:extLst>
          </p:cNvPr>
          <p:cNvSpPr>
            <a:spLocks noGrp="1"/>
          </p:cNvSpPr>
          <p:nvPr>
            <p:ph type="body" sz="quarter" idx="20" hasCustomPrompt="1"/>
          </p:nvPr>
        </p:nvSpPr>
        <p:spPr>
          <a:xfrm>
            <a:off x="504202" y="1851799"/>
            <a:ext cx="2270747" cy="692150"/>
          </a:xfrm>
        </p:spPr>
        <p:txBody>
          <a:bodyPr lIns="0" rIns="0">
            <a:normAutofit/>
          </a:bodyPr>
          <a:lstStyle>
            <a:lvl1pPr algn="r">
              <a:defRPr sz="900">
                <a:solidFill>
                  <a:schemeClr val="accent2"/>
                </a:solidFill>
              </a:defRPr>
            </a:lvl1pPr>
            <a:lvl2pPr algn="r">
              <a:defRPr/>
            </a:lvl2pPr>
            <a:lvl3pPr algn="r">
              <a:defRPr/>
            </a:lvl3pPr>
            <a:lvl4pPr algn="r">
              <a:defRPr/>
            </a:lvl4pPr>
            <a:lvl5pPr algn="r">
              <a:defRPr/>
            </a:lvl5pPr>
          </a:lstStyle>
          <a:p>
            <a:pPr lvl="0"/>
            <a:r>
              <a:rPr lang="en-US" dirty="0"/>
              <a:t>(Arial 9pt). Lorem ipsum dolor sit </a:t>
            </a:r>
            <a:r>
              <a:rPr lang="en-US" dirty="0" err="1"/>
              <a:t>amet</a:t>
            </a:r>
            <a:r>
              <a:rPr lang="en-US" dirty="0"/>
              <a:t>, </a:t>
            </a:r>
            <a:r>
              <a:rPr lang="en-US" dirty="0" err="1"/>
              <a:t>consectetuer</a:t>
            </a:r>
            <a:r>
              <a:rPr lang="en-US" dirty="0"/>
              <a:t> </a:t>
            </a:r>
            <a:r>
              <a:rPr lang="en-US" dirty="0" err="1"/>
              <a:t>adipi.Ut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a:p>
            <a:pPr lvl="0"/>
            <a:endParaRPr lang="en-US" dirty="0"/>
          </a:p>
          <a:p>
            <a:pPr lvl="0"/>
            <a:endParaRPr lang="en-US" dirty="0"/>
          </a:p>
          <a:p>
            <a:pPr lvl="0"/>
            <a:endParaRPr lang="en-US" dirty="0"/>
          </a:p>
          <a:p>
            <a:pPr lvl="0"/>
            <a:endParaRPr lang="en-US" dirty="0"/>
          </a:p>
        </p:txBody>
      </p:sp>
      <p:sp>
        <p:nvSpPr>
          <p:cNvPr id="21" name="Text Placeholder 9">
            <a:extLst>
              <a:ext uri="{FF2B5EF4-FFF2-40B4-BE49-F238E27FC236}">
                <a16:creationId xmlns:a16="http://schemas.microsoft.com/office/drawing/2014/main" id="{E956F7F1-688B-6348-8B91-3DAEFCDF315F}"/>
              </a:ext>
            </a:extLst>
          </p:cNvPr>
          <p:cNvSpPr>
            <a:spLocks noGrp="1"/>
          </p:cNvSpPr>
          <p:nvPr>
            <p:ph type="body" sz="quarter" idx="21" hasCustomPrompt="1"/>
          </p:nvPr>
        </p:nvSpPr>
        <p:spPr>
          <a:xfrm>
            <a:off x="504202" y="3401587"/>
            <a:ext cx="2270747" cy="692150"/>
          </a:xfrm>
        </p:spPr>
        <p:txBody>
          <a:bodyPr lIns="0" rIns="0">
            <a:normAutofit/>
          </a:bodyPr>
          <a:lstStyle>
            <a:lvl1pPr algn="r">
              <a:defRPr sz="900">
                <a:solidFill>
                  <a:schemeClr val="accent2"/>
                </a:solidFill>
              </a:defRPr>
            </a:lvl1pPr>
            <a:lvl2pPr algn="r">
              <a:defRPr/>
            </a:lvl2pPr>
            <a:lvl3pPr algn="r">
              <a:defRPr/>
            </a:lvl3pPr>
            <a:lvl4pPr algn="r">
              <a:defRPr/>
            </a:lvl4pPr>
            <a:lvl5pPr algn="r">
              <a:defRPr/>
            </a:lvl5pPr>
          </a:lstStyle>
          <a:p>
            <a:pPr lvl="0"/>
            <a:r>
              <a:rPr lang="en-US" dirty="0"/>
              <a:t>(Arial 9pt). Lorem ipsum dolor sit </a:t>
            </a:r>
            <a:r>
              <a:rPr lang="en-US" dirty="0" err="1"/>
              <a:t>amet</a:t>
            </a:r>
            <a:r>
              <a:rPr lang="en-US" dirty="0"/>
              <a:t>, </a:t>
            </a:r>
            <a:r>
              <a:rPr lang="en-US" dirty="0" err="1"/>
              <a:t>consectetuer</a:t>
            </a:r>
            <a:r>
              <a:rPr lang="en-US" dirty="0"/>
              <a:t> </a:t>
            </a:r>
            <a:r>
              <a:rPr lang="en-US" dirty="0" err="1"/>
              <a:t>adipi.Ut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a:p>
            <a:pPr lvl="0"/>
            <a:endParaRPr lang="en-US" dirty="0"/>
          </a:p>
          <a:p>
            <a:pPr lvl="0"/>
            <a:endParaRPr lang="en-US" dirty="0"/>
          </a:p>
          <a:p>
            <a:pPr lvl="0"/>
            <a:endParaRPr lang="en-US" dirty="0"/>
          </a:p>
          <a:p>
            <a:pPr lvl="0"/>
            <a:endParaRPr lang="en-US" dirty="0"/>
          </a:p>
        </p:txBody>
      </p:sp>
      <p:sp>
        <p:nvSpPr>
          <p:cNvPr id="4" name="Text Placeholder 3">
            <a:extLst>
              <a:ext uri="{FF2B5EF4-FFF2-40B4-BE49-F238E27FC236}">
                <a16:creationId xmlns:a16="http://schemas.microsoft.com/office/drawing/2014/main" id="{53B843C0-51FB-ED4B-AFA5-29A1A9C8BF49}"/>
              </a:ext>
            </a:extLst>
          </p:cNvPr>
          <p:cNvSpPr>
            <a:spLocks noGrp="1"/>
          </p:cNvSpPr>
          <p:nvPr>
            <p:ph type="body" sz="quarter" idx="26" hasCustomPrompt="1"/>
          </p:nvPr>
        </p:nvSpPr>
        <p:spPr>
          <a:xfrm>
            <a:off x="6351958" y="1706408"/>
            <a:ext cx="2146300" cy="152192"/>
          </a:xfrm>
        </p:spPr>
        <p:txBody>
          <a:bodyPr lIns="0">
            <a:noAutofit/>
          </a:bodyPr>
          <a:lstStyle>
            <a:lvl1pPr>
              <a:buNone/>
              <a:defRPr sz="900">
                <a:solidFill>
                  <a:schemeClr val="tx1"/>
                </a:solidFill>
              </a:defRPr>
            </a:lvl1pPr>
          </a:lstStyle>
          <a:p>
            <a:pPr lvl="0"/>
            <a:r>
              <a:rPr lang="en-US" dirty="0"/>
              <a:t>Subhead Here Callout</a:t>
            </a:r>
          </a:p>
        </p:txBody>
      </p:sp>
      <p:sp>
        <p:nvSpPr>
          <p:cNvPr id="19" name="Text Placeholder 3">
            <a:extLst>
              <a:ext uri="{FF2B5EF4-FFF2-40B4-BE49-F238E27FC236}">
                <a16:creationId xmlns:a16="http://schemas.microsoft.com/office/drawing/2014/main" id="{E1A8D0C3-F58C-D846-9F8F-1DB2AE30A30C}"/>
              </a:ext>
            </a:extLst>
          </p:cNvPr>
          <p:cNvSpPr>
            <a:spLocks noGrp="1"/>
          </p:cNvSpPr>
          <p:nvPr>
            <p:ph type="body" sz="quarter" idx="27" hasCustomPrompt="1"/>
          </p:nvPr>
        </p:nvSpPr>
        <p:spPr>
          <a:xfrm>
            <a:off x="6351958" y="3253307"/>
            <a:ext cx="2146300" cy="154706"/>
          </a:xfrm>
        </p:spPr>
        <p:txBody>
          <a:bodyPr lIns="0">
            <a:noAutofit/>
          </a:bodyPr>
          <a:lstStyle>
            <a:lvl1pPr>
              <a:buNone/>
              <a:defRPr sz="900">
                <a:solidFill>
                  <a:schemeClr val="tx1"/>
                </a:solidFill>
              </a:defRPr>
            </a:lvl1pPr>
          </a:lstStyle>
          <a:p>
            <a:pPr lvl="0"/>
            <a:r>
              <a:rPr lang="en-US" dirty="0"/>
              <a:t>Subhead Here Callout</a:t>
            </a:r>
          </a:p>
        </p:txBody>
      </p:sp>
      <p:sp>
        <p:nvSpPr>
          <p:cNvPr id="20" name="Text Placeholder 3">
            <a:extLst>
              <a:ext uri="{FF2B5EF4-FFF2-40B4-BE49-F238E27FC236}">
                <a16:creationId xmlns:a16="http://schemas.microsoft.com/office/drawing/2014/main" id="{4A2097DC-EA77-E643-A111-8D613BC85F21}"/>
              </a:ext>
            </a:extLst>
          </p:cNvPr>
          <p:cNvSpPr>
            <a:spLocks noGrp="1"/>
          </p:cNvSpPr>
          <p:nvPr>
            <p:ph type="body" sz="quarter" idx="28" hasCustomPrompt="1"/>
          </p:nvPr>
        </p:nvSpPr>
        <p:spPr>
          <a:xfrm>
            <a:off x="504202" y="1706408"/>
            <a:ext cx="2270747" cy="152192"/>
          </a:xfrm>
        </p:spPr>
        <p:txBody>
          <a:bodyPr lIns="0" rIns="0">
            <a:noAutofit/>
          </a:bodyPr>
          <a:lstStyle>
            <a:lvl1pPr algn="r">
              <a:buNone/>
              <a:defRPr sz="900">
                <a:solidFill>
                  <a:schemeClr val="tx1"/>
                </a:solidFill>
              </a:defRPr>
            </a:lvl1pPr>
          </a:lstStyle>
          <a:p>
            <a:pPr lvl="0"/>
            <a:r>
              <a:rPr lang="en-US" dirty="0"/>
              <a:t>Subhead Here Callout</a:t>
            </a:r>
          </a:p>
        </p:txBody>
      </p:sp>
      <p:sp>
        <p:nvSpPr>
          <p:cNvPr id="26" name="Text Placeholder 3">
            <a:extLst>
              <a:ext uri="{FF2B5EF4-FFF2-40B4-BE49-F238E27FC236}">
                <a16:creationId xmlns:a16="http://schemas.microsoft.com/office/drawing/2014/main" id="{BCFB7D11-A77C-DA4D-8E8C-9F5B628EE398}"/>
              </a:ext>
            </a:extLst>
          </p:cNvPr>
          <p:cNvSpPr>
            <a:spLocks noGrp="1"/>
          </p:cNvSpPr>
          <p:nvPr>
            <p:ph type="body" sz="quarter" idx="29" hasCustomPrompt="1"/>
          </p:nvPr>
        </p:nvSpPr>
        <p:spPr>
          <a:xfrm>
            <a:off x="504202" y="3253307"/>
            <a:ext cx="2270747" cy="154706"/>
          </a:xfrm>
        </p:spPr>
        <p:txBody>
          <a:bodyPr lIns="0" rIns="0">
            <a:noAutofit/>
          </a:bodyPr>
          <a:lstStyle>
            <a:lvl1pPr algn="r">
              <a:buNone/>
              <a:defRPr sz="900">
                <a:solidFill>
                  <a:schemeClr val="tx1"/>
                </a:solidFill>
              </a:defRPr>
            </a:lvl1pPr>
          </a:lstStyle>
          <a:p>
            <a:pPr lvl="0"/>
            <a:r>
              <a:rPr lang="en-US" dirty="0"/>
              <a:t>Subhead Here Callout</a:t>
            </a:r>
          </a:p>
        </p:txBody>
      </p:sp>
      <p:sp>
        <p:nvSpPr>
          <p:cNvPr id="5" name="Chart Placeholder 4">
            <a:extLst>
              <a:ext uri="{FF2B5EF4-FFF2-40B4-BE49-F238E27FC236}">
                <a16:creationId xmlns:a16="http://schemas.microsoft.com/office/drawing/2014/main" id="{7BAD9218-8600-45FF-98D8-D29B016EB84E}"/>
              </a:ext>
            </a:extLst>
          </p:cNvPr>
          <p:cNvSpPr>
            <a:spLocks noGrp="1"/>
          </p:cNvSpPr>
          <p:nvPr>
            <p:ph type="chart" sz="quarter" idx="30" hasCustomPrompt="1"/>
          </p:nvPr>
        </p:nvSpPr>
        <p:spPr>
          <a:xfrm>
            <a:off x="2952750" y="1209675"/>
            <a:ext cx="3238500" cy="2925763"/>
          </a:xfrm>
        </p:spPr>
        <p:txBody>
          <a:bodyPr anchor="ctr"/>
          <a:lstStyle>
            <a:lvl1pPr algn="ctr">
              <a:defRPr/>
            </a:lvl1pPr>
          </a:lstStyle>
          <a:p>
            <a:r>
              <a:rPr lang="en-US" dirty="0"/>
              <a:t>Chart goes here</a:t>
            </a:r>
          </a:p>
        </p:txBody>
      </p:sp>
    </p:spTree>
    <p:extLst>
      <p:ext uri="{BB962C8B-B14F-4D97-AF65-F5344CB8AC3E}">
        <p14:creationId xmlns:p14="http://schemas.microsoft.com/office/powerpoint/2010/main" val="9474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9" name="Footer Placeholder 4">
            <a:extLst>
              <a:ext uri="{FF2B5EF4-FFF2-40B4-BE49-F238E27FC236}">
                <a16:creationId xmlns:a16="http://schemas.microsoft.com/office/drawing/2014/main" id="{FD947AE4-CE8F-BB48-92D3-294EA2D58993}"/>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1" name="Straight Connector 10">
            <a:extLst>
              <a:ext uri="{FF2B5EF4-FFF2-40B4-BE49-F238E27FC236}">
                <a16:creationId xmlns:a16="http://schemas.microsoft.com/office/drawing/2014/main" id="{E2C6B42B-4C84-40B4-A052-2EBA935A57E2}"/>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C39C53A-CC0A-4080-9FCA-09D065FC39E4}"/>
              </a:ext>
            </a:extLst>
          </p:cNvPr>
          <p:cNvSpPr>
            <a:spLocks noGrp="1"/>
          </p:cNvSpPr>
          <p:nvPr>
            <p:ph type="body" sz="quarter" idx="19"/>
          </p:nvPr>
        </p:nvSpPr>
        <p:spPr>
          <a:xfrm>
            <a:off x="628650" y="1117666"/>
            <a:ext cx="2449377" cy="344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2">
            <a:extLst>
              <a:ext uri="{FF2B5EF4-FFF2-40B4-BE49-F238E27FC236}">
                <a16:creationId xmlns:a16="http://schemas.microsoft.com/office/drawing/2014/main" id="{882551FB-AF38-4DE2-B290-9B9D20A0A950}"/>
              </a:ext>
            </a:extLst>
          </p:cNvPr>
          <p:cNvSpPr>
            <a:spLocks noGrp="1"/>
          </p:cNvSpPr>
          <p:nvPr>
            <p:ph type="body" sz="quarter" idx="20"/>
          </p:nvPr>
        </p:nvSpPr>
        <p:spPr>
          <a:xfrm>
            <a:off x="3375589" y="1117666"/>
            <a:ext cx="2449377" cy="344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2">
            <a:extLst>
              <a:ext uri="{FF2B5EF4-FFF2-40B4-BE49-F238E27FC236}">
                <a16:creationId xmlns:a16="http://schemas.microsoft.com/office/drawing/2014/main" id="{D4AB156F-D1F1-4465-B632-9A5BAEE1F789}"/>
              </a:ext>
            </a:extLst>
          </p:cNvPr>
          <p:cNvSpPr>
            <a:spLocks noGrp="1"/>
          </p:cNvSpPr>
          <p:nvPr>
            <p:ph type="body" sz="quarter" idx="21"/>
          </p:nvPr>
        </p:nvSpPr>
        <p:spPr>
          <a:xfrm>
            <a:off x="6129473" y="1117666"/>
            <a:ext cx="2449377" cy="344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294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 no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7" name="Footer Placeholder 4">
            <a:extLst>
              <a:ext uri="{FF2B5EF4-FFF2-40B4-BE49-F238E27FC236}">
                <a16:creationId xmlns:a16="http://schemas.microsoft.com/office/drawing/2014/main" id="{F691352E-AABB-054E-884D-8B9B2FC0741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4" name="Text Placeholder 3">
            <a:extLst>
              <a:ext uri="{FF2B5EF4-FFF2-40B4-BE49-F238E27FC236}">
                <a16:creationId xmlns:a16="http://schemas.microsoft.com/office/drawing/2014/main" id="{A62BC1F9-A62C-2D43-8C9E-077762C6EC33}"/>
              </a:ext>
            </a:extLst>
          </p:cNvPr>
          <p:cNvSpPr>
            <a:spLocks noGrp="1"/>
          </p:cNvSpPr>
          <p:nvPr>
            <p:ph type="body" sz="quarter" idx="13" hasCustomPrompt="1"/>
          </p:nvPr>
        </p:nvSpPr>
        <p:spPr>
          <a:xfrm>
            <a:off x="628649" y="1069975"/>
            <a:ext cx="3724867" cy="3587750"/>
          </a:xfrm>
          <a:prstGeom prst="rect">
            <a:avLst/>
          </a:prstGeom>
        </p:spPr>
        <p:txBody>
          <a:bodyPr/>
          <a:lstStyle>
            <a:lvl1pPr marL="0" marR="0" indent="0" algn="l" defTabSz="683880" rtl="0" eaLnBrk="1" fontAlgn="auto" latinLnBrk="0" hangingPunct="1">
              <a:lnSpc>
                <a:spcPct val="90000"/>
              </a:lnSpc>
              <a:spcBef>
                <a:spcPts val="748"/>
              </a:spcBef>
              <a:spcAft>
                <a:spcPts val="0"/>
              </a:spcAft>
              <a:buClrTx/>
              <a:buSzTx/>
              <a:buFont typeface="Arial" panose="020B0604020202020204" pitchFamily="34" charset="0"/>
              <a:buNone/>
              <a:tabLst/>
              <a:defRPr sz="13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marL="0" marR="0" lvl="0" indent="0" algn="l" defTabSz="683880" rtl="0" eaLnBrk="1" fontAlgn="auto" latinLnBrk="0" hangingPunct="1">
              <a:lnSpc>
                <a:spcPct val="90000"/>
              </a:lnSpc>
              <a:spcBef>
                <a:spcPts val="748"/>
              </a:spcBef>
              <a:spcAft>
                <a:spcPts val="0"/>
              </a:spcAft>
              <a:buClrTx/>
              <a:buSzTx/>
              <a:buFont typeface="Arial" panose="020B0604020202020204" pitchFamily="34" charset="0"/>
              <a:buNone/>
              <a:tabLst/>
              <a:defRPr/>
            </a:pPr>
            <a:r>
              <a:rPr lang="en-US" dirty="0"/>
              <a:t>Click to edit Master text styles (Arial 13pt)</a:t>
            </a:r>
          </a:p>
          <a:p>
            <a:pPr lvl="0"/>
            <a:endParaRPr lang="en-US" dirty="0"/>
          </a:p>
        </p:txBody>
      </p:sp>
      <p:sp>
        <p:nvSpPr>
          <p:cNvPr id="8" name="Text Placeholder 3">
            <a:extLst>
              <a:ext uri="{FF2B5EF4-FFF2-40B4-BE49-F238E27FC236}">
                <a16:creationId xmlns:a16="http://schemas.microsoft.com/office/drawing/2014/main" id="{CFBF75AD-09D4-B549-B839-BB80048C3AF1}"/>
              </a:ext>
            </a:extLst>
          </p:cNvPr>
          <p:cNvSpPr>
            <a:spLocks noGrp="1"/>
          </p:cNvSpPr>
          <p:nvPr>
            <p:ph type="body" sz="quarter" idx="14" hasCustomPrompt="1"/>
          </p:nvPr>
        </p:nvSpPr>
        <p:spPr>
          <a:xfrm>
            <a:off x="4790484" y="1069975"/>
            <a:ext cx="3724866" cy="3587750"/>
          </a:xfrm>
          <a:prstGeom prst="rect">
            <a:avLst/>
          </a:prstGeom>
        </p:spPr>
        <p:txBody>
          <a:bodyPr/>
          <a:lstStyle>
            <a:lvl1pPr marL="0" marR="0" indent="0" algn="l" defTabSz="683880" rtl="0" eaLnBrk="1" fontAlgn="auto" latinLnBrk="0" hangingPunct="1">
              <a:lnSpc>
                <a:spcPct val="90000"/>
              </a:lnSpc>
              <a:spcBef>
                <a:spcPts val="748"/>
              </a:spcBef>
              <a:spcAft>
                <a:spcPts val="0"/>
              </a:spcAft>
              <a:buClrTx/>
              <a:buSzTx/>
              <a:buFont typeface="Arial" panose="020B0604020202020204" pitchFamily="34" charset="0"/>
              <a:buNone/>
              <a:tabLst/>
              <a:defRPr sz="13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marL="0" marR="0" lvl="0" indent="0" algn="l" defTabSz="683880" rtl="0" eaLnBrk="1" fontAlgn="auto" latinLnBrk="0" hangingPunct="1">
              <a:lnSpc>
                <a:spcPct val="90000"/>
              </a:lnSpc>
              <a:spcBef>
                <a:spcPts val="748"/>
              </a:spcBef>
              <a:spcAft>
                <a:spcPts val="0"/>
              </a:spcAft>
              <a:buClrTx/>
              <a:buSzTx/>
              <a:buFont typeface="Arial" panose="020B0604020202020204" pitchFamily="34" charset="0"/>
              <a:buNone/>
              <a:tabLst/>
              <a:defRPr/>
            </a:pPr>
            <a:r>
              <a:rPr lang="en-US" dirty="0"/>
              <a:t>Click to edit Master text styles (Arial 13pt)</a:t>
            </a:r>
          </a:p>
        </p:txBody>
      </p:sp>
      <p:cxnSp>
        <p:nvCxnSpPr>
          <p:cNvPr id="9" name="Straight Connector 8">
            <a:extLst>
              <a:ext uri="{FF2B5EF4-FFF2-40B4-BE49-F238E27FC236}">
                <a16:creationId xmlns:a16="http://schemas.microsoft.com/office/drawing/2014/main" id="{8E61374E-B07C-4C32-821F-89ED9EFDC888}"/>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9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_header_with_Icons">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23B57BA3-0D47-4563-85BC-F033F311A18A}"/>
              </a:ext>
            </a:extLst>
          </p:cNvPr>
          <p:cNvSpPr>
            <a:spLocks noGrp="1"/>
          </p:cNvSpPr>
          <p:nvPr>
            <p:ph type="body" sz="quarter" idx="28" hasCustomPrompt="1"/>
          </p:nvPr>
        </p:nvSpPr>
        <p:spPr>
          <a:xfrm>
            <a:off x="3236162" y="2303840"/>
            <a:ext cx="2671672" cy="260765"/>
          </a:xfrm>
        </p:spPr>
        <p:txBody>
          <a:bodyPr vert="horz" lIns="0" tIns="45720" rIns="91440" bIns="45720" rtlCol="0">
            <a:noAutofit/>
          </a:bodyPr>
          <a:lstStyle>
            <a:lvl1pPr algn="ctr">
              <a:defRPr lang="en-US" sz="1200" b="1" spc="-20" baseline="0" dirty="0" smtClean="0"/>
            </a:lvl1pPr>
            <a:lvl2pPr>
              <a:defRPr lang="en-US" dirty="0" smtClean="0"/>
            </a:lvl2pPr>
            <a:lvl3pPr>
              <a:defRPr lang="en-US" dirty="0" smtClean="0"/>
            </a:lvl3pPr>
            <a:lvl4pPr>
              <a:defRPr lang="en-US" dirty="0" smtClean="0"/>
            </a:lvl4pPr>
            <a:lvl5pPr>
              <a:defRPr lang="en-US" dirty="0"/>
            </a:lvl5pPr>
          </a:lstStyle>
          <a:p>
            <a:pPr lvl="0" algn="ctr"/>
            <a:r>
              <a:rPr lang="en-US" dirty="0"/>
              <a:t>Section Title Arial Bold 12pt</a:t>
            </a:r>
          </a:p>
        </p:txBody>
      </p:sp>
      <p:sp>
        <p:nvSpPr>
          <p:cNvPr id="5" name="Text Placeholder 4">
            <a:extLst>
              <a:ext uri="{FF2B5EF4-FFF2-40B4-BE49-F238E27FC236}">
                <a16:creationId xmlns:a16="http://schemas.microsoft.com/office/drawing/2014/main" id="{FB014D6B-46D9-4F3C-9AD1-410E777402BF}"/>
              </a:ext>
            </a:extLst>
          </p:cNvPr>
          <p:cNvSpPr>
            <a:spLocks noGrp="1"/>
          </p:cNvSpPr>
          <p:nvPr>
            <p:ph type="body" sz="quarter" idx="27" hasCustomPrompt="1"/>
          </p:nvPr>
        </p:nvSpPr>
        <p:spPr>
          <a:xfrm>
            <a:off x="494330" y="2303840"/>
            <a:ext cx="2671672" cy="260765"/>
          </a:xfrm>
        </p:spPr>
        <p:txBody>
          <a:bodyPr vert="horz" lIns="0" tIns="45720" rIns="91440" bIns="45720" rtlCol="0">
            <a:noAutofit/>
          </a:bodyPr>
          <a:lstStyle>
            <a:lvl1pPr algn="ctr">
              <a:defRPr lang="en-US" sz="1200" b="1" spc="-20" baseline="0" dirty="0" smtClean="0"/>
            </a:lvl1pPr>
            <a:lvl2pPr>
              <a:defRPr lang="en-US" dirty="0" smtClean="0"/>
            </a:lvl2pPr>
            <a:lvl3pPr>
              <a:defRPr lang="en-US" dirty="0" smtClean="0"/>
            </a:lvl3pPr>
            <a:lvl4pPr>
              <a:defRPr lang="en-US" dirty="0" smtClean="0"/>
            </a:lvl4pPr>
            <a:lvl5pPr>
              <a:defRPr lang="en-US" dirty="0"/>
            </a:lvl5pPr>
          </a:lstStyle>
          <a:p>
            <a:pPr lvl="0" algn="ctr"/>
            <a:r>
              <a:rPr lang="en-US" dirty="0"/>
              <a:t>Section Title Arial Bold 12pt</a:t>
            </a:r>
          </a:p>
        </p:txBody>
      </p:sp>
      <p:sp>
        <p:nvSpPr>
          <p:cNvPr id="18" name="Text Placeholder 3">
            <a:extLst>
              <a:ext uri="{FF2B5EF4-FFF2-40B4-BE49-F238E27FC236}">
                <a16:creationId xmlns:a16="http://schemas.microsoft.com/office/drawing/2014/main" id="{53B207EB-FFEF-43E2-8313-3F311E012C7C}"/>
              </a:ext>
            </a:extLst>
          </p:cNvPr>
          <p:cNvSpPr>
            <a:spLocks noGrp="1"/>
          </p:cNvSpPr>
          <p:nvPr>
            <p:ph type="body" sz="quarter" idx="23" hasCustomPrompt="1"/>
          </p:nvPr>
        </p:nvSpPr>
        <p:spPr>
          <a:xfrm>
            <a:off x="6191129" y="2863058"/>
            <a:ext cx="2230969" cy="1274763"/>
          </a:xfrm>
        </p:spPr>
        <p:txBody>
          <a:bodyPr vert="horz" lIns="45720" tIns="45720" rIns="91440" bIns="45720" rtlCol="0">
            <a:normAutofit/>
          </a:bodyPr>
          <a:lstStyle>
            <a:lvl1pPr algn="ctr">
              <a:defRPr lang="en-US" sz="1200" spc="-30" baseline="0" dirty="0">
                <a:solidFill>
                  <a:srgbClr val="888387"/>
                </a:solidFill>
              </a:defRPr>
            </a:lvl1pPr>
          </a:lstStyle>
          <a:p>
            <a:pPr lvl="0" algn="ctr">
              <a:lnSpc>
                <a:spcPts val="1500"/>
              </a:lnSpc>
              <a:buNone/>
            </a:pPr>
            <a:r>
              <a:rPr lang="en-US" dirty="0"/>
              <a:t>Summary text box could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(Arial 12pt) </a:t>
            </a:r>
          </a:p>
          <a:p>
            <a:pPr lvl="0" algn="ctr">
              <a:lnSpc>
                <a:spcPts val="1500"/>
              </a:lnSpc>
              <a:buNone/>
            </a:pPr>
            <a:endParaRPr lang="en-US" dirty="0"/>
          </a:p>
        </p:txBody>
      </p:sp>
      <p:sp>
        <p:nvSpPr>
          <p:cNvPr id="17" name="Text Placeholder 3">
            <a:extLst>
              <a:ext uri="{FF2B5EF4-FFF2-40B4-BE49-F238E27FC236}">
                <a16:creationId xmlns:a16="http://schemas.microsoft.com/office/drawing/2014/main" id="{043663C7-1E0B-4D07-B903-6A0A75021EB7}"/>
              </a:ext>
            </a:extLst>
          </p:cNvPr>
          <p:cNvSpPr>
            <a:spLocks noGrp="1"/>
          </p:cNvSpPr>
          <p:nvPr>
            <p:ph type="body" sz="quarter" idx="22" hasCustomPrompt="1"/>
          </p:nvPr>
        </p:nvSpPr>
        <p:spPr>
          <a:xfrm>
            <a:off x="3449855" y="2863058"/>
            <a:ext cx="2230969" cy="1274763"/>
          </a:xfrm>
        </p:spPr>
        <p:txBody>
          <a:bodyPr vert="horz" lIns="45720" tIns="45720" rIns="91440" bIns="45720" rtlCol="0">
            <a:normAutofit/>
          </a:bodyPr>
          <a:lstStyle>
            <a:lvl1pPr algn="ctr">
              <a:defRPr lang="en-US" sz="1200" spc="-30" baseline="0" dirty="0">
                <a:solidFill>
                  <a:srgbClr val="888387"/>
                </a:solidFill>
              </a:defRPr>
            </a:lvl1pPr>
          </a:lstStyle>
          <a:p>
            <a:pPr lvl="0" algn="ctr">
              <a:lnSpc>
                <a:spcPts val="1500"/>
              </a:lnSpc>
              <a:buNone/>
            </a:pPr>
            <a:r>
              <a:rPr lang="en-US" dirty="0"/>
              <a:t>Summary text box could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(Arial 12pt) </a:t>
            </a:r>
          </a:p>
          <a:p>
            <a:pPr lvl="0" algn="ctr">
              <a:lnSpc>
                <a:spcPts val="1500"/>
              </a:lnSpc>
              <a:buNone/>
            </a:pPr>
            <a:endParaRPr lang="en-US" dirty="0"/>
          </a:p>
        </p:txBody>
      </p:sp>
      <p:sp>
        <p:nvSpPr>
          <p:cNvPr id="4" name="Text Placeholder 3">
            <a:extLst>
              <a:ext uri="{FF2B5EF4-FFF2-40B4-BE49-F238E27FC236}">
                <a16:creationId xmlns:a16="http://schemas.microsoft.com/office/drawing/2014/main" id="{EB20E4DC-849E-49E7-A1CD-1BEA45367081}"/>
              </a:ext>
            </a:extLst>
          </p:cNvPr>
          <p:cNvSpPr>
            <a:spLocks noGrp="1"/>
          </p:cNvSpPr>
          <p:nvPr>
            <p:ph type="body" sz="quarter" idx="21" hasCustomPrompt="1"/>
          </p:nvPr>
        </p:nvSpPr>
        <p:spPr>
          <a:xfrm>
            <a:off x="722688" y="2863058"/>
            <a:ext cx="2230969" cy="1274763"/>
          </a:xfrm>
        </p:spPr>
        <p:txBody>
          <a:bodyPr vert="horz" lIns="45720" tIns="45720" rIns="91440" bIns="45720" rtlCol="0">
            <a:normAutofit/>
          </a:bodyPr>
          <a:lstStyle>
            <a:lvl1pPr algn="ctr">
              <a:defRPr lang="en-US" sz="1200" spc="-30" baseline="0" dirty="0">
                <a:solidFill>
                  <a:srgbClr val="888387"/>
                </a:solidFill>
              </a:defRPr>
            </a:lvl1pPr>
          </a:lstStyle>
          <a:p>
            <a:pPr lvl="0" algn="ctr">
              <a:lnSpc>
                <a:spcPts val="1500"/>
              </a:lnSpc>
              <a:buNone/>
            </a:pPr>
            <a:r>
              <a:rPr lang="en-US" dirty="0"/>
              <a:t>Summary text box could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(Arial 12pt) </a:t>
            </a:r>
          </a:p>
          <a:p>
            <a:pPr lvl="0" algn="ctr">
              <a:lnSpc>
                <a:spcPts val="1500"/>
              </a:lnSpc>
              <a:buNone/>
            </a:pP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7" name="Footer Placeholder 4">
            <a:extLst>
              <a:ext uri="{FF2B5EF4-FFF2-40B4-BE49-F238E27FC236}">
                <a16:creationId xmlns:a16="http://schemas.microsoft.com/office/drawing/2014/main" id="{F691352E-AABB-054E-884D-8B9B2FC0741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21" name="Rectangle 20">
            <a:extLst>
              <a:ext uri="{FF2B5EF4-FFF2-40B4-BE49-F238E27FC236}">
                <a16:creationId xmlns:a16="http://schemas.microsoft.com/office/drawing/2014/main" id="{ABA83EDA-7930-4FD2-87B3-DA5E56F41FD9}"/>
              </a:ext>
            </a:extLst>
          </p:cNvPr>
          <p:cNvSpPr/>
          <p:nvPr userDrawn="1"/>
        </p:nvSpPr>
        <p:spPr>
          <a:xfrm>
            <a:off x="1714895" y="2634732"/>
            <a:ext cx="228600"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4" name="Rectangle 33">
            <a:extLst>
              <a:ext uri="{FF2B5EF4-FFF2-40B4-BE49-F238E27FC236}">
                <a16:creationId xmlns:a16="http://schemas.microsoft.com/office/drawing/2014/main" id="{B5A027C1-A08B-4620-8B66-61CCD0B33CA9}"/>
              </a:ext>
            </a:extLst>
          </p:cNvPr>
          <p:cNvSpPr/>
          <p:nvPr userDrawn="1"/>
        </p:nvSpPr>
        <p:spPr>
          <a:xfrm>
            <a:off x="4457698" y="2639509"/>
            <a:ext cx="228600" cy="27432"/>
          </a:xfrm>
          <a:prstGeom prst="rect">
            <a:avLst/>
          </a:prstGeom>
          <a:solidFill>
            <a:srgbClr val="36B0C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4" name="Rectangle 43">
            <a:extLst>
              <a:ext uri="{FF2B5EF4-FFF2-40B4-BE49-F238E27FC236}">
                <a16:creationId xmlns:a16="http://schemas.microsoft.com/office/drawing/2014/main" id="{1B73584C-39E2-421B-83B3-DA17C0D54B40}"/>
              </a:ext>
            </a:extLst>
          </p:cNvPr>
          <p:cNvSpPr/>
          <p:nvPr userDrawn="1"/>
        </p:nvSpPr>
        <p:spPr>
          <a:xfrm>
            <a:off x="7198335" y="2636551"/>
            <a:ext cx="228600" cy="27432"/>
          </a:xfrm>
          <a:prstGeom prst="rect">
            <a:avLst/>
          </a:prstGeom>
          <a:solidFill>
            <a:srgbClr val="923A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69" name="Straight Connector 68">
            <a:extLst>
              <a:ext uri="{FF2B5EF4-FFF2-40B4-BE49-F238E27FC236}">
                <a16:creationId xmlns:a16="http://schemas.microsoft.com/office/drawing/2014/main" id="{C1A7DA71-4625-45F0-AF24-E65BE4CF6AB3}"/>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6DB4327D-061D-E047-B0E3-435795D9662B}"/>
              </a:ext>
            </a:extLst>
          </p:cNvPr>
          <p:cNvSpPr>
            <a:spLocks noGrp="1"/>
          </p:cNvSpPr>
          <p:nvPr>
            <p:ph type="pic" sz="quarter" idx="24" hasCustomPrompt="1"/>
          </p:nvPr>
        </p:nvSpPr>
        <p:spPr>
          <a:xfrm>
            <a:off x="1466661" y="1421394"/>
            <a:ext cx="706172" cy="731963"/>
          </a:xfrm>
        </p:spPr>
        <p:txBody>
          <a:bodyPr vert="horz" lIns="0" tIns="45720" rIns="0" bIns="45720" rtlCol="0" anchor="ctr">
            <a:normAutofit/>
          </a:bodyPr>
          <a:lstStyle>
            <a:lvl1pPr>
              <a:defRPr lang="en-US" sz="1400" dirty="0">
                <a:solidFill>
                  <a:schemeClr val="accent1"/>
                </a:solidFill>
              </a:defRPr>
            </a:lvl1pPr>
          </a:lstStyle>
          <a:p>
            <a:pPr marL="0" lvl="0" indent="0" algn="ctr">
              <a:buNone/>
            </a:pPr>
            <a:r>
              <a:rPr lang="en-US" dirty="0"/>
              <a:t>Icon can go here</a:t>
            </a:r>
          </a:p>
        </p:txBody>
      </p:sp>
      <p:sp>
        <p:nvSpPr>
          <p:cNvPr id="22" name="Picture Placeholder 8">
            <a:extLst>
              <a:ext uri="{FF2B5EF4-FFF2-40B4-BE49-F238E27FC236}">
                <a16:creationId xmlns:a16="http://schemas.microsoft.com/office/drawing/2014/main" id="{61A992B8-054B-1141-ABD7-D0EAD1B21287}"/>
              </a:ext>
            </a:extLst>
          </p:cNvPr>
          <p:cNvSpPr>
            <a:spLocks noGrp="1"/>
          </p:cNvSpPr>
          <p:nvPr>
            <p:ph type="pic" sz="quarter" idx="25" hasCustomPrompt="1"/>
          </p:nvPr>
        </p:nvSpPr>
        <p:spPr>
          <a:xfrm>
            <a:off x="4218912" y="1415593"/>
            <a:ext cx="706172" cy="731963"/>
          </a:xfrm>
        </p:spPr>
        <p:txBody>
          <a:bodyPr rIns="0" anchor="ctr">
            <a:normAutofit/>
          </a:bodyPr>
          <a:lstStyle>
            <a:lvl1pPr marL="0" indent="0" algn="ctr">
              <a:buNone/>
              <a:defRPr sz="1400">
                <a:solidFill>
                  <a:schemeClr val="accent1"/>
                </a:solidFill>
              </a:defRPr>
            </a:lvl1pPr>
          </a:lstStyle>
          <a:p>
            <a:r>
              <a:rPr lang="en-US" dirty="0"/>
              <a:t>Icon can go here</a:t>
            </a:r>
          </a:p>
        </p:txBody>
      </p:sp>
      <p:sp>
        <p:nvSpPr>
          <p:cNvPr id="23" name="Picture Placeholder 8">
            <a:extLst>
              <a:ext uri="{FF2B5EF4-FFF2-40B4-BE49-F238E27FC236}">
                <a16:creationId xmlns:a16="http://schemas.microsoft.com/office/drawing/2014/main" id="{F91343BC-B118-144A-A6D3-5A9BD4703413}"/>
              </a:ext>
            </a:extLst>
          </p:cNvPr>
          <p:cNvSpPr>
            <a:spLocks noGrp="1"/>
          </p:cNvSpPr>
          <p:nvPr>
            <p:ph type="pic" sz="quarter" idx="26" hasCustomPrompt="1"/>
          </p:nvPr>
        </p:nvSpPr>
        <p:spPr>
          <a:xfrm>
            <a:off x="6953527" y="1427121"/>
            <a:ext cx="706172" cy="731963"/>
          </a:xfrm>
        </p:spPr>
        <p:txBody>
          <a:bodyPr vert="horz" lIns="0" tIns="45720" rIns="0" bIns="45720" rtlCol="0" anchor="ctr">
            <a:normAutofit/>
          </a:bodyPr>
          <a:lstStyle>
            <a:lvl1pPr>
              <a:defRPr lang="en-US" sz="1400" dirty="0">
                <a:solidFill>
                  <a:schemeClr val="accent1"/>
                </a:solidFill>
              </a:defRPr>
            </a:lvl1pPr>
          </a:lstStyle>
          <a:p>
            <a:pPr marL="0" lvl="0" indent="0" algn="ctr">
              <a:buNone/>
            </a:pPr>
            <a:r>
              <a:rPr lang="en-US" dirty="0"/>
              <a:t>Icon can go here</a:t>
            </a:r>
          </a:p>
        </p:txBody>
      </p:sp>
      <p:sp>
        <p:nvSpPr>
          <p:cNvPr id="25" name="Text Placeholder 4">
            <a:extLst>
              <a:ext uri="{FF2B5EF4-FFF2-40B4-BE49-F238E27FC236}">
                <a16:creationId xmlns:a16="http://schemas.microsoft.com/office/drawing/2014/main" id="{50F4E4A2-8B88-4C66-BB7D-0699F0857A5F}"/>
              </a:ext>
            </a:extLst>
          </p:cNvPr>
          <p:cNvSpPr>
            <a:spLocks noGrp="1"/>
          </p:cNvSpPr>
          <p:nvPr>
            <p:ph type="body" sz="quarter" idx="29" hasCustomPrompt="1"/>
          </p:nvPr>
        </p:nvSpPr>
        <p:spPr>
          <a:xfrm>
            <a:off x="5978001" y="2303840"/>
            <a:ext cx="2671672" cy="260765"/>
          </a:xfrm>
        </p:spPr>
        <p:txBody>
          <a:bodyPr vert="horz" lIns="0" tIns="45720" rIns="91440" bIns="45720" rtlCol="0">
            <a:noAutofit/>
          </a:bodyPr>
          <a:lstStyle>
            <a:lvl1pPr algn="ctr">
              <a:defRPr lang="en-US" sz="1200" b="1" spc="-20" baseline="0" dirty="0" smtClean="0"/>
            </a:lvl1pPr>
            <a:lvl2pPr>
              <a:defRPr lang="en-US" dirty="0" smtClean="0"/>
            </a:lvl2pPr>
            <a:lvl3pPr>
              <a:defRPr lang="en-US" dirty="0" smtClean="0"/>
            </a:lvl3pPr>
            <a:lvl4pPr>
              <a:defRPr lang="en-US" dirty="0" smtClean="0"/>
            </a:lvl4pPr>
            <a:lvl5pPr>
              <a:defRPr lang="en-US" dirty="0"/>
            </a:lvl5pPr>
          </a:lstStyle>
          <a:p>
            <a:pPr lvl="0" algn="ctr"/>
            <a:r>
              <a:rPr lang="en-US" dirty="0"/>
              <a:t>Section Title Arial Bold 12pt</a:t>
            </a:r>
          </a:p>
        </p:txBody>
      </p:sp>
    </p:spTree>
    <p:extLst>
      <p:ext uri="{BB962C8B-B14F-4D97-AF65-F5344CB8AC3E}">
        <p14:creationId xmlns:p14="http://schemas.microsoft.com/office/powerpoint/2010/main" val="4203627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42" name="Text Placeholder 3">
            <a:extLst>
              <a:ext uri="{FF2B5EF4-FFF2-40B4-BE49-F238E27FC236}">
                <a16:creationId xmlns:a16="http://schemas.microsoft.com/office/drawing/2014/main" id="{E3053EC5-5E3B-F54F-9F34-7B06EC3BF09B}"/>
              </a:ext>
            </a:extLst>
          </p:cNvPr>
          <p:cNvSpPr>
            <a:spLocks noGrp="1"/>
          </p:cNvSpPr>
          <p:nvPr>
            <p:ph type="body" sz="quarter" idx="31" hasCustomPrompt="1"/>
          </p:nvPr>
        </p:nvSpPr>
        <p:spPr>
          <a:xfrm>
            <a:off x="5118946" y="2970542"/>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41" name="Text Placeholder 3">
            <a:extLst>
              <a:ext uri="{FF2B5EF4-FFF2-40B4-BE49-F238E27FC236}">
                <a16:creationId xmlns:a16="http://schemas.microsoft.com/office/drawing/2014/main" id="{34F999B7-72C7-CD41-9CDF-FA0FAAF9EC77}"/>
              </a:ext>
            </a:extLst>
          </p:cNvPr>
          <p:cNvSpPr>
            <a:spLocks noGrp="1"/>
          </p:cNvSpPr>
          <p:nvPr>
            <p:ph type="body" sz="quarter" idx="30" hasCustomPrompt="1"/>
          </p:nvPr>
        </p:nvSpPr>
        <p:spPr>
          <a:xfrm>
            <a:off x="2701581" y="2970542"/>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40" name="Text Placeholder 3">
            <a:extLst>
              <a:ext uri="{FF2B5EF4-FFF2-40B4-BE49-F238E27FC236}">
                <a16:creationId xmlns:a16="http://schemas.microsoft.com/office/drawing/2014/main" id="{2F391853-B044-6549-A116-FEE43002AB1F}"/>
              </a:ext>
            </a:extLst>
          </p:cNvPr>
          <p:cNvSpPr>
            <a:spLocks noGrp="1"/>
          </p:cNvSpPr>
          <p:nvPr>
            <p:ph type="body" sz="quarter" idx="29" hasCustomPrompt="1"/>
          </p:nvPr>
        </p:nvSpPr>
        <p:spPr>
          <a:xfrm>
            <a:off x="788801" y="2970542"/>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4" name="Text Placeholder 3">
            <a:extLst>
              <a:ext uri="{FF2B5EF4-FFF2-40B4-BE49-F238E27FC236}">
                <a16:creationId xmlns:a16="http://schemas.microsoft.com/office/drawing/2014/main" id="{EE407317-4ACE-BE47-A90A-69D3F9BA3FB9}"/>
              </a:ext>
            </a:extLst>
          </p:cNvPr>
          <p:cNvSpPr>
            <a:spLocks noGrp="1"/>
          </p:cNvSpPr>
          <p:nvPr>
            <p:ph type="body" sz="quarter" idx="26" hasCustomPrompt="1"/>
          </p:nvPr>
        </p:nvSpPr>
        <p:spPr>
          <a:xfrm>
            <a:off x="1138634" y="1550833"/>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lvl1pPr>
              <a:defRPr>
                <a:solidFill>
                  <a:schemeClr val="accent2"/>
                </a:solidFill>
              </a:defRPr>
            </a:lvl1pPr>
          </a:lstStyle>
          <a:p>
            <a:fld id="{3508364D-5942-8E40-98EA-776B50E29527}" type="slidenum">
              <a:rPr lang="en-US" smtClean="0"/>
              <a:pPr/>
              <a:t>‹#›</a:t>
            </a:fld>
            <a:endParaRPr lang="en-US" dirty="0"/>
          </a:p>
        </p:txBody>
      </p:sp>
      <p:sp>
        <p:nvSpPr>
          <p:cNvPr id="21" name="Content Placeholder 12">
            <a:extLst>
              <a:ext uri="{FF2B5EF4-FFF2-40B4-BE49-F238E27FC236}">
                <a16:creationId xmlns:a16="http://schemas.microsoft.com/office/drawing/2014/main" id="{17DB8F82-7CCF-8E49-831B-C63C82622F27}"/>
              </a:ext>
            </a:extLst>
          </p:cNvPr>
          <p:cNvSpPr>
            <a:spLocks noGrp="1"/>
          </p:cNvSpPr>
          <p:nvPr>
            <p:ph sz="quarter" idx="20" hasCustomPrompt="1"/>
          </p:nvPr>
        </p:nvSpPr>
        <p:spPr>
          <a:xfrm>
            <a:off x="1138634" y="1453237"/>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1998 Callout</a:t>
            </a:r>
          </a:p>
        </p:txBody>
      </p:sp>
      <p:sp>
        <p:nvSpPr>
          <p:cNvPr id="22" name="Content Placeholder 12">
            <a:extLst>
              <a:ext uri="{FF2B5EF4-FFF2-40B4-BE49-F238E27FC236}">
                <a16:creationId xmlns:a16="http://schemas.microsoft.com/office/drawing/2014/main" id="{C8653145-2EDC-494C-A2E0-46668B6FC5CF}"/>
              </a:ext>
            </a:extLst>
          </p:cNvPr>
          <p:cNvSpPr>
            <a:spLocks noGrp="1"/>
          </p:cNvSpPr>
          <p:nvPr>
            <p:ph sz="quarter" idx="21" hasCustomPrompt="1"/>
          </p:nvPr>
        </p:nvSpPr>
        <p:spPr>
          <a:xfrm>
            <a:off x="3965089" y="1453237"/>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2005 Callout</a:t>
            </a:r>
          </a:p>
        </p:txBody>
      </p:sp>
      <p:sp>
        <p:nvSpPr>
          <p:cNvPr id="23" name="Content Placeholder 12">
            <a:extLst>
              <a:ext uri="{FF2B5EF4-FFF2-40B4-BE49-F238E27FC236}">
                <a16:creationId xmlns:a16="http://schemas.microsoft.com/office/drawing/2014/main" id="{DBD58145-F53C-0048-8209-974641277998}"/>
              </a:ext>
            </a:extLst>
          </p:cNvPr>
          <p:cNvSpPr>
            <a:spLocks noGrp="1"/>
          </p:cNvSpPr>
          <p:nvPr>
            <p:ph sz="quarter" idx="22" hasCustomPrompt="1"/>
          </p:nvPr>
        </p:nvSpPr>
        <p:spPr>
          <a:xfrm>
            <a:off x="6608005" y="1453237"/>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2019 Callout</a:t>
            </a:r>
          </a:p>
        </p:txBody>
      </p:sp>
      <p:sp>
        <p:nvSpPr>
          <p:cNvPr id="24" name="Content Placeholder 12">
            <a:extLst>
              <a:ext uri="{FF2B5EF4-FFF2-40B4-BE49-F238E27FC236}">
                <a16:creationId xmlns:a16="http://schemas.microsoft.com/office/drawing/2014/main" id="{E090DFFF-AF33-0347-B5E4-3FF2C3559E97}"/>
              </a:ext>
            </a:extLst>
          </p:cNvPr>
          <p:cNvSpPr>
            <a:spLocks noGrp="1"/>
          </p:cNvSpPr>
          <p:nvPr>
            <p:ph sz="quarter" idx="23" hasCustomPrompt="1"/>
          </p:nvPr>
        </p:nvSpPr>
        <p:spPr>
          <a:xfrm>
            <a:off x="2704729" y="2874858"/>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2002 Callout</a:t>
            </a:r>
          </a:p>
        </p:txBody>
      </p:sp>
      <p:sp>
        <p:nvSpPr>
          <p:cNvPr id="25" name="Content Placeholder 12">
            <a:extLst>
              <a:ext uri="{FF2B5EF4-FFF2-40B4-BE49-F238E27FC236}">
                <a16:creationId xmlns:a16="http://schemas.microsoft.com/office/drawing/2014/main" id="{C302E913-4D6F-744A-9BA1-76D78C14AD92}"/>
              </a:ext>
            </a:extLst>
          </p:cNvPr>
          <p:cNvSpPr>
            <a:spLocks noGrp="1"/>
          </p:cNvSpPr>
          <p:nvPr>
            <p:ph sz="quarter" idx="24" hasCustomPrompt="1"/>
          </p:nvPr>
        </p:nvSpPr>
        <p:spPr>
          <a:xfrm>
            <a:off x="5118946" y="2879131"/>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2015 Callout</a:t>
            </a:r>
          </a:p>
        </p:txBody>
      </p:sp>
      <p:sp>
        <p:nvSpPr>
          <p:cNvPr id="34" name="Content Placeholder 12">
            <a:extLst>
              <a:ext uri="{FF2B5EF4-FFF2-40B4-BE49-F238E27FC236}">
                <a16:creationId xmlns:a16="http://schemas.microsoft.com/office/drawing/2014/main" id="{B994A32C-255C-364C-9432-766F44237A31}"/>
              </a:ext>
            </a:extLst>
          </p:cNvPr>
          <p:cNvSpPr>
            <a:spLocks noGrp="1"/>
          </p:cNvSpPr>
          <p:nvPr>
            <p:ph sz="quarter" idx="25" hasCustomPrompt="1"/>
          </p:nvPr>
        </p:nvSpPr>
        <p:spPr>
          <a:xfrm>
            <a:off x="790205" y="2877873"/>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1998 Callout</a:t>
            </a:r>
          </a:p>
        </p:txBody>
      </p:sp>
      <p:sp>
        <p:nvSpPr>
          <p:cNvPr id="35" name="Footer Placeholder 4">
            <a:extLst>
              <a:ext uri="{FF2B5EF4-FFF2-40B4-BE49-F238E27FC236}">
                <a16:creationId xmlns:a16="http://schemas.microsoft.com/office/drawing/2014/main" id="{BE5545E1-1BEA-304D-87FB-100B325C4EA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36" name="Straight Connector 35">
            <a:extLst>
              <a:ext uri="{FF2B5EF4-FFF2-40B4-BE49-F238E27FC236}">
                <a16:creationId xmlns:a16="http://schemas.microsoft.com/office/drawing/2014/main" id="{A9A7CC71-81C4-49A2-94CD-7A610C9B0130}"/>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D12D3555-C4E6-8B4E-A9EE-4F6DC59FAF66}"/>
              </a:ext>
            </a:extLst>
          </p:cNvPr>
          <p:cNvSpPr>
            <a:spLocks noGrp="1"/>
          </p:cNvSpPr>
          <p:nvPr>
            <p:ph type="body" sz="quarter" idx="27" hasCustomPrompt="1"/>
          </p:nvPr>
        </p:nvSpPr>
        <p:spPr>
          <a:xfrm>
            <a:off x="3969347" y="1550833"/>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39" name="Text Placeholder 3">
            <a:extLst>
              <a:ext uri="{FF2B5EF4-FFF2-40B4-BE49-F238E27FC236}">
                <a16:creationId xmlns:a16="http://schemas.microsoft.com/office/drawing/2014/main" id="{B7542122-0FA9-4046-9698-7CD4FF9E0084}"/>
              </a:ext>
            </a:extLst>
          </p:cNvPr>
          <p:cNvSpPr>
            <a:spLocks noGrp="1"/>
          </p:cNvSpPr>
          <p:nvPr>
            <p:ph type="body" sz="quarter" idx="28" hasCustomPrompt="1"/>
          </p:nvPr>
        </p:nvSpPr>
        <p:spPr>
          <a:xfrm>
            <a:off x="6604716" y="1550833"/>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5" name="Picture Placeholder 4">
            <a:extLst>
              <a:ext uri="{FF2B5EF4-FFF2-40B4-BE49-F238E27FC236}">
                <a16:creationId xmlns:a16="http://schemas.microsoft.com/office/drawing/2014/main" id="{69A9141F-5D27-4604-9B84-BA1F00B8E53B}"/>
              </a:ext>
            </a:extLst>
          </p:cNvPr>
          <p:cNvSpPr>
            <a:spLocks noGrp="1"/>
          </p:cNvSpPr>
          <p:nvPr>
            <p:ph type="pic" sz="quarter" idx="32" hasCustomPrompt="1"/>
          </p:nvPr>
        </p:nvSpPr>
        <p:spPr>
          <a:xfrm>
            <a:off x="214891" y="1131425"/>
            <a:ext cx="885216" cy="878909"/>
          </a:xfrm>
        </p:spPr>
        <p:txBody>
          <a:bodyPr rIns="0" anchor="ctr"/>
          <a:lstStyle>
            <a:lvl1pPr marL="0" indent="0" algn="ctr">
              <a:buNone/>
              <a:defRPr>
                <a:solidFill>
                  <a:schemeClr val="accent2"/>
                </a:solidFill>
              </a:defRPr>
            </a:lvl1pPr>
          </a:lstStyle>
          <a:p>
            <a:r>
              <a:rPr lang="en-US" dirty="0"/>
              <a:t>Photo</a:t>
            </a:r>
            <a:br>
              <a:rPr lang="en-US" dirty="0"/>
            </a:br>
            <a:r>
              <a:rPr lang="en-US" dirty="0"/>
              <a:t>here</a:t>
            </a:r>
          </a:p>
        </p:txBody>
      </p:sp>
      <p:sp>
        <p:nvSpPr>
          <p:cNvPr id="48" name="Picture Placeholder 4">
            <a:extLst>
              <a:ext uri="{FF2B5EF4-FFF2-40B4-BE49-F238E27FC236}">
                <a16:creationId xmlns:a16="http://schemas.microsoft.com/office/drawing/2014/main" id="{8D6A41AF-8E20-4549-9A38-C51673388C0F}"/>
              </a:ext>
            </a:extLst>
          </p:cNvPr>
          <p:cNvSpPr>
            <a:spLocks noGrp="1"/>
          </p:cNvSpPr>
          <p:nvPr>
            <p:ph type="pic" sz="quarter" idx="33" hasCustomPrompt="1"/>
          </p:nvPr>
        </p:nvSpPr>
        <p:spPr>
          <a:xfrm>
            <a:off x="3022248" y="1421052"/>
            <a:ext cx="885216" cy="878909"/>
          </a:xfrm>
        </p:spPr>
        <p:txBody>
          <a:bodyPr rIns="0" anchor="ctr"/>
          <a:lstStyle>
            <a:lvl1pPr marL="0" indent="0" algn="ctr">
              <a:buNone/>
              <a:defRPr>
                <a:solidFill>
                  <a:schemeClr val="accent2"/>
                </a:solidFill>
              </a:defRPr>
            </a:lvl1pPr>
          </a:lstStyle>
          <a:p>
            <a:r>
              <a:rPr lang="en-US" dirty="0"/>
              <a:t>Photo</a:t>
            </a:r>
            <a:br>
              <a:rPr lang="en-US" dirty="0"/>
            </a:br>
            <a:r>
              <a:rPr lang="en-US" dirty="0"/>
              <a:t>here</a:t>
            </a:r>
          </a:p>
        </p:txBody>
      </p:sp>
      <p:sp>
        <p:nvSpPr>
          <p:cNvPr id="49" name="Picture Placeholder 4">
            <a:extLst>
              <a:ext uri="{FF2B5EF4-FFF2-40B4-BE49-F238E27FC236}">
                <a16:creationId xmlns:a16="http://schemas.microsoft.com/office/drawing/2014/main" id="{BD0B3CF7-C333-4F8B-A650-AE2A56B0C2D8}"/>
              </a:ext>
            </a:extLst>
          </p:cNvPr>
          <p:cNvSpPr>
            <a:spLocks noGrp="1"/>
          </p:cNvSpPr>
          <p:nvPr>
            <p:ph type="pic" sz="quarter" idx="34" hasCustomPrompt="1"/>
          </p:nvPr>
        </p:nvSpPr>
        <p:spPr>
          <a:xfrm>
            <a:off x="5639715" y="1131425"/>
            <a:ext cx="885240" cy="878909"/>
          </a:xfrm>
        </p:spPr>
        <p:txBody>
          <a:bodyPr rIns="0" anchor="ctr"/>
          <a:lstStyle>
            <a:lvl1pPr marL="0" indent="0" algn="ctr">
              <a:buNone/>
              <a:defRPr>
                <a:solidFill>
                  <a:schemeClr val="accent2"/>
                </a:solidFill>
              </a:defRPr>
            </a:lvl1pPr>
          </a:lstStyle>
          <a:p>
            <a:r>
              <a:rPr lang="en-US" dirty="0"/>
              <a:t>Photo</a:t>
            </a:r>
            <a:br>
              <a:rPr lang="en-US" dirty="0"/>
            </a:br>
            <a:r>
              <a:rPr lang="en-US" dirty="0"/>
              <a:t>here</a:t>
            </a:r>
          </a:p>
        </p:txBody>
      </p:sp>
      <p:sp>
        <p:nvSpPr>
          <p:cNvPr id="50" name="Picture Placeholder 4">
            <a:extLst>
              <a:ext uri="{FF2B5EF4-FFF2-40B4-BE49-F238E27FC236}">
                <a16:creationId xmlns:a16="http://schemas.microsoft.com/office/drawing/2014/main" id="{A6A4E167-B9EC-4847-9A9E-808E5C32911C}"/>
              </a:ext>
            </a:extLst>
          </p:cNvPr>
          <p:cNvSpPr>
            <a:spLocks noGrp="1"/>
          </p:cNvSpPr>
          <p:nvPr>
            <p:ph type="pic" sz="quarter" idx="35" hasCustomPrompt="1"/>
          </p:nvPr>
        </p:nvSpPr>
        <p:spPr>
          <a:xfrm>
            <a:off x="7136821" y="2854096"/>
            <a:ext cx="885240" cy="878909"/>
          </a:xfrm>
        </p:spPr>
        <p:txBody>
          <a:bodyPr rIns="0" anchor="ctr"/>
          <a:lstStyle>
            <a:lvl1pPr marL="0" indent="0" algn="ctr">
              <a:buNone/>
              <a:defRPr>
                <a:solidFill>
                  <a:schemeClr val="accent2"/>
                </a:solidFill>
              </a:defRPr>
            </a:lvl1pPr>
          </a:lstStyle>
          <a:p>
            <a:r>
              <a:rPr lang="en-US" dirty="0"/>
              <a:t>Photo</a:t>
            </a:r>
            <a:br>
              <a:rPr lang="en-US" dirty="0"/>
            </a:br>
            <a:r>
              <a:rPr lang="en-US" dirty="0"/>
              <a:t>here</a:t>
            </a:r>
          </a:p>
        </p:txBody>
      </p:sp>
      <p:sp>
        <p:nvSpPr>
          <p:cNvPr id="51" name="Picture Placeholder 4">
            <a:extLst>
              <a:ext uri="{FF2B5EF4-FFF2-40B4-BE49-F238E27FC236}">
                <a16:creationId xmlns:a16="http://schemas.microsoft.com/office/drawing/2014/main" id="{0E12021A-CFDA-4F69-9ADF-B310582E4AD4}"/>
              </a:ext>
            </a:extLst>
          </p:cNvPr>
          <p:cNvSpPr>
            <a:spLocks noGrp="1"/>
          </p:cNvSpPr>
          <p:nvPr>
            <p:ph type="pic" sz="quarter" idx="36" hasCustomPrompt="1"/>
          </p:nvPr>
        </p:nvSpPr>
        <p:spPr>
          <a:xfrm>
            <a:off x="4187786" y="3095278"/>
            <a:ext cx="885216" cy="878909"/>
          </a:xfrm>
        </p:spPr>
        <p:txBody>
          <a:bodyPr rIns="0" anchor="ctr"/>
          <a:lstStyle>
            <a:lvl1pPr marL="0" indent="0" algn="ctr">
              <a:buNone/>
              <a:defRPr>
                <a:solidFill>
                  <a:schemeClr val="accent2"/>
                </a:solidFill>
              </a:defRPr>
            </a:lvl1pPr>
          </a:lstStyle>
          <a:p>
            <a:r>
              <a:rPr lang="en-US" dirty="0"/>
              <a:t>Photo</a:t>
            </a:r>
            <a:br>
              <a:rPr lang="en-US" dirty="0"/>
            </a:br>
            <a:r>
              <a:rPr lang="en-US" dirty="0"/>
              <a:t>here</a:t>
            </a:r>
          </a:p>
        </p:txBody>
      </p:sp>
    </p:spTree>
    <p:extLst>
      <p:ext uri="{BB962C8B-B14F-4D97-AF65-F5344CB8AC3E}">
        <p14:creationId xmlns:p14="http://schemas.microsoft.com/office/powerpoint/2010/main" val="14429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2" name="Text Placeholder 3">
            <a:extLst>
              <a:ext uri="{FF2B5EF4-FFF2-40B4-BE49-F238E27FC236}">
                <a16:creationId xmlns:a16="http://schemas.microsoft.com/office/drawing/2014/main" id="{E3053EC5-5E3B-F54F-9F34-7B06EC3BF09B}"/>
              </a:ext>
            </a:extLst>
          </p:cNvPr>
          <p:cNvSpPr>
            <a:spLocks noGrp="1"/>
          </p:cNvSpPr>
          <p:nvPr>
            <p:ph type="body" sz="quarter" idx="31" hasCustomPrompt="1"/>
          </p:nvPr>
        </p:nvSpPr>
        <p:spPr>
          <a:xfrm>
            <a:off x="5118946" y="2970542"/>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41" name="Text Placeholder 3">
            <a:extLst>
              <a:ext uri="{FF2B5EF4-FFF2-40B4-BE49-F238E27FC236}">
                <a16:creationId xmlns:a16="http://schemas.microsoft.com/office/drawing/2014/main" id="{34F999B7-72C7-CD41-9CDF-FA0FAAF9EC77}"/>
              </a:ext>
            </a:extLst>
          </p:cNvPr>
          <p:cNvSpPr>
            <a:spLocks noGrp="1"/>
          </p:cNvSpPr>
          <p:nvPr>
            <p:ph type="body" sz="quarter" idx="30" hasCustomPrompt="1"/>
          </p:nvPr>
        </p:nvSpPr>
        <p:spPr>
          <a:xfrm>
            <a:off x="2701581" y="2970542"/>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40" name="Text Placeholder 3">
            <a:extLst>
              <a:ext uri="{FF2B5EF4-FFF2-40B4-BE49-F238E27FC236}">
                <a16:creationId xmlns:a16="http://schemas.microsoft.com/office/drawing/2014/main" id="{2F391853-B044-6549-A116-FEE43002AB1F}"/>
              </a:ext>
            </a:extLst>
          </p:cNvPr>
          <p:cNvSpPr>
            <a:spLocks noGrp="1"/>
          </p:cNvSpPr>
          <p:nvPr>
            <p:ph type="body" sz="quarter" idx="29" hasCustomPrompt="1"/>
          </p:nvPr>
        </p:nvSpPr>
        <p:spPr>
          <a:xfrm>
            <a:off x="788801" y="2970542"/>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4" name="Text Placeholder 3">
            <a:extLst>
              <a:ext uri="{FF2B5EF4-FFF2-40B4-BE49-F238E27FC236}">
                <a16:creationId xmlns:a16="http://schemas.microsoft.com/office/drawing/2014/main" id="{EE407317-4ACE-BE47-A90A-69D3F9BA3FB9}"/>
              </a:ext>
            </a:extLst>
          </p:cNvPr>
          <p:cNvSpPr>
            <a:spLocks noGrp="1"/>
          </p:cNvSpPr>
          <p:nvPr>
            <p:ph type="body" sz="quarter" idx="26" hasCustomPrompt="1"/>
          </p:nvPr>
        </p:nvSpPr>
        <p:spPr>
          <a:xfrm>
            <a:off x="1138634" y="1550833"/>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lvl1pPr>
              <a:defRPr>
                <a:solidFill>
                  <a:schemeClr val="accent2"/>
                </a:solidFill>
              </a:defRPr>
            </a:lvl1pPr>
          </a:lstStyle>
          <a:p>
            <a:fld id="{3508364D-5942-8E40-98EA-776B50E29527}" type="slidenum">
              <a:rPr lang="en-US" smtClean="0"/>
              <a:pPr/>
              <a:t>‹#›</a:t>
            </a:fld>
            <a:endParaRPr lang="en-US" dirty="0"/>
          </a:p>
        </p:txBody>
      </p:sp>
      <p:sp>
        <p:nvSpPr>
          <p:cNvPr id="21" name="Content Placeholder 12">
            <a:extLst>
              <a:ext uri="{FF2B5EF4-FFF2-40B4-BE49-F238E27FC236}">
                <a16:creationId xmlns:a16="http://schemas.microsoft.com/office/drawing/2014/main" id="{17DB8F82-7CCF-8E49-831B-C63C82622F27}"/>
              </a:ext>
            </a:extLst>
          </p:cNvPr>
          <p:cNvSpPr>
            <a:spLocks noGrp="1"/>
          </p:cNvSpPr>
          <p:nvPr>
            <p:ph sz="quarter" idx="20" hasCustomPrompt="1"/>
          </p:nvPr>
        </p:nvSpPr>
        <p:spPr>
          <a:xfrm>
            <a:off x="1138634" y="1453237"/>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1998 Callout</a:t>
            </a:r>
          </a:p>
        </p:txBody>
      </p:sp>
      <p:sp>
        <p:nvSpPr>
          <p:cNvPr id="22" name="Content Placeholder 12">
            <a:extLst>
              <a:ext uri="{FF2B5EF4-FFF2-40B4-BE49-F238E27FC236}">
                <a16:creationId xmlns:a16="http://schemas.microsoft.com/office/drawing/2014/main" id="{C8653145-2EDC-494C-A2E0-46668B6FC5CF}"/>
              </a:ext>
            </a:extLst>
          </p:cNvPr>
          <p:cNvSpPr>
            <a:spLocks noGrp="1"/>
          </p:cNvSpPr>
          <p:nvPr>
            <p:ph sz="quarter" idx="21" hasCustomPrompt="1"/>
          </p:nvPr>
        </p:nvSpPr>
        <p:spPr>
          <a:xfrm>
            <a:off x="3965089" y="1453237"/>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2005 Callout</a:t>
            </a:r>
          </a:p>
        </p:txBody>
      </p:sp>
      <p:sp>
        <p:nvSpPr>
          <p:cNvPr id="23" name="Content Placeholder 12">
            <a:extLst>
              <a:ext uri="{FF2B5EF4-FFF2-40B4-BE49-F238E27FC236}">
                <a16:creationId xmlns:a16="http://schemas.microsoft.com/office/drawing/2014/main" id="{DBD58145-F53C-0048-8209-974641277998}"/>
              </a:ext>
            </a:extLst>
          </p:cNvPr>
          <p:cNvSpPr>
            <a:spLocks noGrp="1"/>
          </p:cNvSpPr>
          <p:nvPr>
            <p:ph sz="quarter" idx="22" hasCustomPrompt="1"/>
          </p:nvPr>
        </p:nvSpPr>
        <p:spPr>
          <a:xfrm>
            <a:off x="6608005" y="1453237"/>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2019 Callout</a:t>
            </a:r>
          </a:p>
        </p:txBody>
      </p:sp>
      <p:sp>
        <p:nvSpPr>
          <p:cNvPr id="24" name="Content Placeholder 12">
            <a:extLst>
              <a:ext uri="{FF2B5EF4-FFF2-40B4-BE49-F238E27FC236}">
                <a16:creationId xmlns:a16="http://schemas.microsoft.com/office/drawing/2014/main" id="{E090DFFF-AF33-0347-B5E4-3FF2C3559E97}"/>
              </a:ext>
            </a:extLst>
          </p:cNvPr>
          <p:cNvSpPr>
            <a:spLocks noGrp="1"/>
          </p:cNvSpPr>
          <p:nvPr>
            <p:ph sz="quarter" idx="23" hasCustomPrompt="1"/>
          </p:nvPr>
        </p:nvSpPr>
        <p:spPr>
          <a:xfrm>
            <a:off x="2704729" y="2874858"/>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2002 Callout</a:t>
            </a:r>
          </a:p>
        </p:txBody>
      </p:sp>
      <p:sp>
        <p:nvSpPr>
          <p:cNvPr id="25" name="Content Placeholder 12">
            <a:extLst>
              <a:ext uri="{FF2B5EF4-FFF2-40B4-BE49-F238E27FC236}">
                <a16:creationId xmlns:a16="http://schemas.microsoft.com/office/drawing/2014/main" id="{C302E913-4D6F-744A-9BA1-76D78C14AD92}"/>
              </a:ext>
            </a:extLst>
          </p:cNvPr>
          <p:cNvSpPr>
            <a:spLocks noGrp="1"/>
          </p:cNvSpPr>
          <p:nvPr>
            <p:ph sz="quarter" idx="24" hasCustomPrompt="1"/>
          </p:nvPr>
        </p:nvSpPr>
        <p:spPr>
          <a:xfrm>
            <a:off x="5118946" y="2879131"/>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2015 Callout</a:t>
            </a:r>
          </a:p>
        </p:txBody>
      </p:sp>
      <p:sp>
        <p:nvSpPr>
          <p:cNvPr id="34" name="Content Placeholder 12">
            <a:extLst>
              <a:ext uri="{FF2B5EF4-FFF2-40B4-BE49-F238E27FC236}">
                <a16:creationId xmlns:a16="http://schemas.microsoft.com/office/drawing/2014/main" id="{B994A32C-255C-364C-9432-766F44237A31}"/>
              </a:ext>
            </a:extLst>
          </p:cNvPr>
          <p:cNvSpPr>
            <a:spLocks noGrp="1"/>
          </p:cNvSpPr>
          <p:nvPr>
            <p:ph sz="quarter" idx="25" hasCustomPrompt="1"/>
          </p:nvPr>
        </p:nvSpPr>
        <p:spPr>
          <a:xfrm>
            <a:off x="790205" y="2877873"/>
            <a:ext cx="1134690" cy="92669"/>
          </a:xfrm>
          <a:prstGeom prst="rect">
            <a:avLst/>
          </a:prstGeom>
        </p:spPr>
        <p:txBody>
          <a:bodyPr lIns="0" tIns="0" rIns="0" bIns="0">
            <a:noAutofit/>
          </a:bodyPr>
          <a:lstStyle>
            <a:lvl1pPr marL="0" indent="0">
              <a:lnSpc>
                <a:spcPts val="1000"/>
              </a:lnSpc>
              <a:spcBef>
                <a:spcPts val="100"/>
              </a:spcBef>
              <a:buNone/>
              <a:defRPr sz="1100" b="1" spc="0" baseline="0">
                <a:solidFill>
                  <a:schemeClr val="tx1"/>
                </a:solidFill>
              </a:defRPr>
            </a:lvl1pPr>
          </a:lstStyle>
          <a:p>
            <a:pPr lvl="0"/>
            <a:r>
              <a:rPr lang="en-US" dirty="0"/>
              <a:t>1998 Callout</a:t>
            </a:r>
          </a:p>
        </p:txBody>
      </p:sp>
      <p:sp>
        <p:nvSpPr>
          <p:cNvPr id="35" name="Footer Placeholder 4">
            <a:extLst>
              <a:ext uri="{FF2B5EF4-FFF2-40B4-BE49-F238E27FC236}">
                <a16:creationId xmlns:a16="http://schemas.microsoft.com/office/drawing/2014/main" id="{BE5545E1-1BEA-304D-87FB-100B325C4EA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36" name="Straight Connector 35">
            <a:extLst>
              <a:ext uri="{FF2B5EF4-FFF2-40B4-BE49-F238E27FC236}">
                <a16:creationId xmlns:a16="http://schemas.microsoft.com/office/drawing/2014/main" id="{A9A7CC71-81C4-49A2-94CD-7A610C9B0130}"/>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D12D3555-C4E6-8B4E-A9EE-4F6DC59FAF66}"/>
              </a:ext>
            </a:extLst>
          </p:cNvPr>
          <p:cNvSpPr>
            <a:spLocks noGrp="1"/>
          </p:cNvSpPr>
          <p:nvPr>
            <p:ph type="body" sz="quarter" idx="27" hasCustomPrompt="1"/>
          </p:nvPr>
        </p:nvSpPr>
        <p:spPr>
          <a:xfrm>
            <a:off x="3969347" y="1550833"/>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39" name="Text Placeholder 3">
            <a:extLst>
              <a:ext uri="{FF2B5EF4-FFF2-40B4-BE49-F238E27FC236}">
                <a16:creationId xmlns:a16="http://schemas.microsoft.com/office/drawing/2014/main" id="{B7542122-0FA9-4046-9698-7CD4FF9E0084}"/>
              </a:ext>
            </a:extLst>
          </p:cNvPr>
          <p:cNvSpPr>
            <a:spLocks noGrp="1"/>
          </p:cNvSpPr>
          <p:nvPr>
            <p:ph type="body" sz="quarter" idx="28" hasCustomPrompt="1"/>
          </p:nvPr>
        </p:nvSpPr>
        <p:spPr>
          <a:xfrm>
            <a:off x="6604716" y="1550833"/>
            <a:ext cx="1529157" cy="952500"/>
          </a:xfrm>
        </p:spPr>
        <p:txBody>
          <a:bodyPr vert="horz" lIns="45720" tIns="45720" rIns="91440" bIns="45720" rtlCol="0">
            <a:noAutofit/>
          </a:bodyPr>
          <a:lstStyle>
            <a:lvl1pPr marL="0">
              <a:defRPr lang="en-US" sz="900" spc="-20" baseline="0" dirty="0">
                <a:solidFill>
                  <a:srgbClr val="828387"/>
                </a:solidFill>
              </a:defRPr>
            </a:lvl1pPr>
          </a:lstStyle>
          <a:p>
            <a:pPr lvl="0">
              <a:lnSpc>
                <a:spcPts val="11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Tree>
    <p:extLst>
      <p:ext uri="{BB962C8B-B14F-4D97-AF65-F5344CB8AC3E}">
        <p14:creationId xmlns:p14="http://schemas.microsoft.com/office/powerpoint/2010/main" val="12504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only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4" name="Footer Placeholder 4">
            <a:extLst>
              <a:ext uri="{FF2B5EF4-FFF2-40B4-BE49-F238E27FC236}">
                <a16:creationId xmlns:a16="http://schemas.microsoft.com/office/drawing/2014/main" id="{CDE8D5CE-D20D-6846-B46E-267AD01E38E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7" name="Rectangle 6">
            <a:extLst>
              <a:ext uri="{FF2B5EF4-FFF2-40B4-BE49-F238E27FC236}">
                <a16:creationId xmlns:a16="http://schemas.microsoft.com/office/drawing/2014/main" id="{48C8CC2A-933F-E94B-BD48-E95512823E3E}"/>
              </a:ext>
            </a:extLst>
          </p:cNvPr>
          <p:cNvSpPr/>
          <p:nvPr userDrawn="1"/>
        </p:nvSpPr>
        <p:spPr>
          <a:xfrm>
            <a:off x="0" y="0"/>
            <a:ext cx="9144000" cy="10987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C019C-C4B8-E24B-9E78-38CA411269D0}"/>
              </a:ext>
            </a:extLst>
          </p:cNvPr>
          <p:cNvSpPr>
            <a:spLocks noGrp="1"/>
          </p:cNvSpPr>
          <p:nvPr>
            <p:ph type="title" hasCustomPrompt="1"/>
          </p:nvPr>
        </p:nvSpPr>
        <p:spPr/>
        <p:txBody>
          <a:bodyPr/>
          <a:lstStyle/>
          <a:p>
            <a:r>
              <a:rPr lang="en-GB" dirty="0"/>
              <a:t>Standard slide title here, sentence case Arial 22pt</a:t>
            </a:r>
            <a:endParaRPr lang="en-US" dirty="0"/>
          </a:p>
        </p:txBody>
      </p:sp>
      <p:cxnSp>
        <p:nvCxnSpPr>
          <p:cNvPr id="8" name="Straight Connector 7">
            <a:extLst>
              <a:ext uri="{FF2B5EF4-FFF2-40B4-BE49-F238E27FC236}">
                <a16:creationId xmlns:a16="http://schemas.microsoft.com/office/drawing/2014/main" id="{C6927D36-4009-463C-869D-95F51A126162}"/>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DB980EC-C303-A243-88FC-2EEEB270E878}"/>
              </a:ext>
            </a:extLst>
          </p:cNvPr>
          <p:cNvSpPr>
            <a:spLocks noGrp="1"/>
          </p:cNvSpPr>
          <p:nvPr>
            <p:ph type="body" sz="quarter" idx="16" hasCustomPrompt="1"/>
          </p:nvPr>
        </p:nvSpPr>
        <p:spPr>
          <a:xfrm>
            <a:off x="628650" y="682497"/>
            <a:ext cx="6864575" cy="303212"/>
          </a:xfrm>
        </p:spPr>
        <p:txBody>
          <a:bodyPr lIns="91440">
            <a:noAutofit/>
          </a:bodyPr>
          <a:lstStyle>
            <a:lvl1pPr marL="0" indent="0">
              <a:buNone/>
              <a:defRPr/>
            </a:lvl1pPr>
            <a:lvl2pPr marL="192024" indent="0">
              <a:buNone/>
              <a:defRPr/>
            </a:lvl2pPr>
          </a:lstStyle>
          <a:p>
            <a:pPr lvl="0"/>
            <a:r>
              <a:rPr lang="en-GB" dirty="0"/>
              <a:t>Subhead to slide title (only if necessary)</a:t>
            </a:r>
          </a:p>
        </p:txBody>
      </p:sp>
    </p:spTree>
    <p:extLst>
      <p:ext uri="{BB962C8B-B14F-4D97-AF65-F5344CB8AC3E}">
        <p14:creationId xmlns:p14="http://schemas.microsoft.com/office/powerpoint/2010/main" val="3333613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dirty="0"/>
          </a:p>
        </p:txBody>
      </p:sp>
      <p:sp>
        <p:nvSpPr>
          <p:cNvPr id="15" name="Footer Placeholder 4">
            <a:extLst>
              <a:ext uri="{FF2B5EF4-FFF2-40B4-BE49-F238E27FC236}">
                <a16:creationId xmlns:a16="http://schemas.microsoft.com/office/drawing/2014/main" id="{953D4D6E-9A02-D04F-B2EB-06D1CF6BDF8C}"/>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6" name="Straight Connector 15">
            <a:extLst>
              <a:ext uri="{FF2B5EF4-FFF2-40B4-BE49-F238E27FC236}">
                <a16:creationId xmlns:a16="http://schemas.microsoft.com/office/drawing/2014/main" id="{449D819A-E87B-4A9B-8768-AC2E7B69F37E}"/>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06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A_with_photo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9872B6-9F98-4C04-83F6-BAAEAD5BFDE5}"/>
              </a:ext>
            </a:extLst>
          </p:cNvPr>
          <p:cNvSpPr/>
          <p:nvPr userDrawn="1"/>
        </p:nvSpPr>
        <p:spPr>
          <a:xfrm>
            <a:off x="-1" y="1"/>
            <a:ext cx="9160043" cy="871670"/>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miling for the camera&#10;&#10;Description automatically generated">
            <a:extLst>
              <a:ext uri="{FF2B5EF4-FFF2-40B4-BE49-F238E27FC236}">
                <a16:creationId xmlns:a16="http://schemas.microsoft.com/office/drawing/2014/main" id="{7E41D00E-FAC1-410E-9711-1BFD99562D97}"/>
              </a:ext>
            </a:extLst>
          </p:cNvPr>
          <p:cNvPicPr>
            <a:picLocks noChangeAspect="1"/>
          </p:cNvPicPr>
          <p:nvPr userDrawn="1"/>
        </p:nvPicPr>
        <p:blipFill>
          <a:blip r:embed="rId2"/>
          <a:stretch>
            <a:fillRect/>
          </a:stretch>
        </p:blipFill>
        <p:spPr>
          <a:xfrm>
            <a:off x="4589420" y="-6574"/>
            <a:ext cx="4574633" cy="5135788"/>
          </a:xfrm>
          <a:prstGeom prst="rect">
            <a:avLst/>
          </a:prstGeom>
        </p:spPr>
      </p:pic>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a:xfrm>
            <a:off x="600766" y="1921829"/>
            <a:ext cx="3672470" cy="1071958"/>
          </a:xfrm>
        </p:spPr>
        <p:txBody>
          <a:bodyPr wrap="square" lIns="91440" tIns="0" rIns="0" bIns="0" anchor="t"/>
          <a:lstStyle>
            <a:lvl1pPr>
              <a:defRPr sz="2600" b="0" spc="-40" baseline="0">
                <a:solidFill>
                  <a:schemeClr val="tx1"/>
                </a:solidFill>
              </a:defRPr>
            </a:lvl1pPr>
          </a:lstStyle>
          <a:p>
            <a:r>
              <a:rPr lang="en-US" dirty="0"/>
              <a:t>Single CTA in sentence case. Lorem ipsum sed </a:t>
            </a:r>
            <a:r>
              <a:rPr lang="en-US" dirty="0" err="1"/>
              <a:t>tamen</a:t>
            </a:r>
            <a:r>
              <a:rPr lang="en-US" dirty="0"/>
              <a:t>. (Arial 26pt)</a:t>
            </a:r>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dirty="0"/>
          </a:p>
        </p:txBody>
      </p:sp>
      <p:sp>
        <p:nvSpPr>
          <p:cNvPr id="15" name="Footer Placeholder 4">
            <a:extLst>
              <a:ext uri="{FF2B5EF4-FFF2-40B4-BE49-F238E27FC236}">
                <a16:creationId xmlns:a16="http://schemas.microsoft.com/office/drawing/2014/main" id="{953D4D6E-9A02-D04F-B2EB-06D1CF6BDF8C}"/>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16" name="Rectangle 15">
            <a:extLst>
              <a:ext uri="{FF2B5EF4-FFF2-40B4-BE49-F238E27FC236}">
                <a16:creationId xmlns:a16="http://schemas.microsoft.com/office/drawing/2014/main" id="{BDF05C02-3D72-497D-B049-3E2F13CA8EE1}"/>
              </a:ext>
            </a:extLst>
          </p:cNvPr>
          <p:cNvSpPr/>
          <p:nvPr userDrawn="1"/>
        </p:nvSpPr>
        <p:spPr>
          <a:xfrm>
            <a:off x="726693" y="1713487"/>
            <a:ext cx="32105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6560A37-55DF-496F-90E7-6BBD921F72D9}"/>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creen&#10;&#10;Description automatically generated">
            <a:extLst>
              <a:ext uri="{FF2B5EF4-FFF2-40B4-BE49-F238E27FC236}">
                <a16:creationId xmlns:a16="http://schemas.microsoft.com/office/drawing/2014/main" id="{B82D4077-1690-4181-9296-34754AE57724}"/>
              </a:ext>
            </a:extLst>
          </p:cNvPr>
          <p:cNvPicPr>
            <a:picLocks noChangeAspect="1"/>
          </p:cNvPicPr>
          <p:nvPr userDrawn="1"/>
        </p:nvPicPr>
        <p:blipFill>
          <a:blip r:embed="rId3"/>
          <a:stretch>
            <a:fillRect/>
          </a:stretch>
        </p:blipFill>
        <p:spPr>
          <a:xfrm>
            <a:off x="4591657" y="1"/>
            <a:ext cx="4572396" cy="4578493"/>
          </a:xfrm>
          <a:prstGeom prst="rect">
            <a:avLst/>
          </a:prstGeom>
        </p:spPr>
      </p:pic>
      <p:sp>
        <p:nvSpPr>
          <p:cNvPr id="11" name="Footer Placeholder 4">
            <a:extLst>
              <a:ext uri="{FF2B5EF4-FFF2-40B4-BE49-F238E27FC236}">
                <a16:creationId xmlns:a16="http://schemas.microsoft.com/office/drawing/2014/main" id="{12CF0494-5589-401D-BE29-915833325F05}"/>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204150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TA_three_points_with_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9872B6-9F98-4C04-83F6-BAAEAD5BFDE5}"/>
              </a:ext>
            </a:extLst>
          </p:cNvPr>
          <p:cNvSpPr/>
          <p:nvPr userDrawn="1"/>
        </p:nvSpPr>
        <p:spPr>
          <a:xfrm>
            <a:off x="-1" y="1"/>
            <a:ext cx="9160043" cy="871670"/>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41D00E-FAC1-410E-9711-1BFD99562D97}"/>
              </a:ext>
            </a:extLst>
          </p:cNvPr>
          <p:cNvPicPr>
            <a:picLocks noChangeAspect="1"/>
          </p:cNvPicPr>
          <p:nvPr userDrawn="1"/>
        </p:nvPicPr>
        <p:blipFill>
          <a:blip r:embed="rId2"/>
          <a:srcRect/>
          <a:stretch/>
        </p:blipFill>
        <p:spPr>
          <a:xfrm>
            <a:off x="4589420" y="-6574"/>
            <a:ext cx="4574633" cy="5135787"/>
          </a:xfrm>
          <a:prstGeom prst="rect">
            <a:avLst/>
          </a:prstGeom>
        </p:spPr>
      </p:pic>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dirty="0"/>
          </a:p>
        </p:txBody>
      </p:sp>
      <p:sp>
        <p:nvSpPr>
          <p:cNvPr id="15" name="Footer Placeholder 4">
            <a:extLst>
              <a:ext uri="{FF2B5EF4-FFF2-40B4-BE49-F238E27FC236}">
                <a16:creationId xmlns:a16="http://schemas.microsoft.com/office/drawing/2014/main" id="{953D4D6E-9A02-D04F-B2EB-06D1CF6BDF8C}"/>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pic>
        <p:nvPicPr>
          <p:cNvPr id="5" name="Graphic 4">
            <a:extLst>
              <a:ext uri="{FF2B5EF4-FFF2-40B4-BE49-F238E27FC236}">
                <a16:creationId xmlns:a16="http://schemas.microsoft.com/office/drawing/2014/main" id="{DE9A1DA9-542D-4B49-A562-3C65FBC81A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5119" y="331061"/>
            <a:ext cx="3749717" cy="3749717"/>
          </a:xfrm>
          <a:prstGeom prst="rect">
            <a:avLst/>
          </a:prstGeom>
        </p:spPr>
      </p:pic>
      <p:cxnSp>
        <p:nvCxnSpPr>
          <p:cNvPr id="22" name="Straight Connector 21">
            <a:extLst>
              <a:ext uri="{FF2B5EF4-FFF2-40B4-BE49-F238E27FC236}">
                <a16:creationId xmlns:a16="http://schemas.microsoft.com/office/drawing/2014/main" id="{0BAB5E2E-7BCF-430B-B029-D3592AD3C3C7}"/>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137D5BA-F81F-1947-893E-7B6641DF36C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6847" y="3183556"/>
            <a:ext cx="416040" cy="302574"/>
          </a:xfrm>
          <a:prstGeom prst="rect">
            <a:avLst/>
          </a:prstGeom>
        </p:spPr>
      </p:pic>
      <p:pic>
        <p:nvPicPr>
          <p:cNvPr id="13" name="Graphic 12">
            <a:extLst>
              <a:ext uri="{FF2B5EF4-FFF2-40B4-BE49-F238E27FC236}">
                <a16:creationId xmlns:a16="http://schemas.microsoft.com/office/drawing/2014/main" id="{DE4FC29F-E3DB-424F-A466-BD87EAB208E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6847" y="1572480"/>
            <a:ext cx="416040" cy="302574"/>
          </a:xfrm>
          <a:prstGeom prst="rect">
            <a:avLst/>
          </a:prstGeom>
        </p:spPr>
      </p:pic>
      <p:pic>
        <p:nvPicPr>
          <p:cNvPr id="14" name="Graphic 13">
            <a:extLst>
              <a:ext uri="{FF2B5EF4-FFF2-40B4-BE49-F238E27FC236}">
                <a16:creationId xmlns:a16="http://schemas.microsoft.com/office/drawing/2014/main" id="{2FE7561A-62A9-BE45-B72A-698EAD3841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6847" y="2354484"/>
            <a:ext cx="416040" cy="302574"/>
          </a:xfrm>
          <a:prstGeom prst="rect">
            <a:avLst/>
          </a:prstGeom>
        </p:spPr>
      </p:pic>
      <p:sp>
        <p:nvSpPr>
          <p:cNvPr id="2" name="Title 1">
            <a:extLst>
              <a:ext uri="{FF2B5EF4-FFF2-40B4-BE49-F238E27FC236}">
                <a16:creationId xmlns:a16="http://schemas.microsoft.com/office/drawing/2014/main" id="{E8BE0C1F-859D-4B5B-95B6-76BA28B66588}"/>
              </a:ext>
            </a:extLst>
          </p:cNvPr>
          <p:cNvSpPr>
            <a:spLocks noGrp="1"/>
          </p:cNvSpPr>
          <p:nvPr>
            <p:ph type="title"/>
          </p:nvPr>
        </p:nvSpPr>
        <p:spPr>
          <a:xfrm>
            <a:off x="628650" y="-515045"/>
            <a:ext cx="7886700" cy="444369"/>
          </a:xfrm>
        </p:spPr>
        <p:txBody>
          <a:bodyPr/>
          <a:lstStyle>
            <a:lvl1pPr>
              <a:defRPr>
                <a:solidFill>
                  <a:schemeClr val="accent1"/>
                </a:solidFill>
              </a:defRPr>
            </a:lvl1pPr>
          </a:lstStyle>
          <a:p>
            <a:r>
              <a:rPr lang="en-US"/>
              <a:t>Click to edit Master title style</a:t>
            </a:r>
          </a:p>
        </p:txBody>
      </p:sp>
      <p:sp>
        <p:nvSpPr>
          <p:cNvPr id="19" name="Footer Placeholder 4">
            <a:extLst>
              <a:ext uri="{FF2B5EF4-FFF2-40B4-BE49-F238E27FC236}">
                <a16:creationId xmlns:a16="http://schemas.microsoft.com/office/drawing/2014/main" id="{E026CAC0-853F-4ACF-B6C9-3A343FF9D3D6}"/>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
        <p:nvSpPr>
          <p:cNvPr id="10" name="Text Placeholder 9">
            <a:extLst>
              <a:ext uri="{FF2B5EF4-FFF2-40B4-BE49-F238E27FC236}">
                <a16:creationId xmlns:a16="http://schemas.microsoft.com/office/drawing/2014/main" id="{FAFDC1A3-02F2-4DC4-82B3-651287FBF3CC}"/>
              </a:ext>
            </a:extLst>
          </p:cNvPr>
          <p:cNvSpPr>
            <a:spLocks noGrp="1"/>
          </p:cNvSpPr>
          <p:nvPr>
            <p:ph type="body" sz="quarter" idx="24" hasCustomPrompt="1"/>
          </p:nvPr>
        </p:nvSpPr>
        <p:spPr>
          <a:xfrm>
            <a:off x="1327150" y="1610828"/>
            <a:ext cx="2907571" cy="215112"/>
          </a:xfrm>
        </p:spPr>
        <p:txBody>
          <a:bodyPr>
            <a:noAutofit/>
          </a:bodyPr>
          <a:lstStyle>
            <a:lvl1pPr marL="0" indent="0">
              <a:buNone/>
              <a:defRPr sz="1200" b="1">
                <a:solidFill>
                  <a:schemeClr val="tx2"/>
                </a:solidFill>
              </a:defRPr>
            </a:lvl1pPr>
          </a:lstStyle>
          <a:p>
            <a:pPr lvl="0"/>
            <a:r>
              <a:rPr lang="en-US" dirty="0"/>
              <a:t>CTA Number 1 Goes Here.</a:t>
            </a:r>
          </a:p>
        </p:txBody>
      </p:sp>
      <p:sp>
        <p:nvSpPr>
          <p:cNvPr id="17" name="Text Placeholder 16">
            <a:extLst>
              <a:ext uri="{FF2B5EF4-FFF2-40B4-BE49-F238E27FC236}">
                <a16:creationId xmlns:a16="http://schemas.microsoft.com/office/drawing/2014/main" id="{8419961A-C55F-43C2-B803-F9D0ED0201E8}"/>
              </a:ext>
            </a:extLst>
          </p:cNvPr>
          <p:cNvSpPr>
            <a:spLocks noGrp="1"/>
          </p:cNvSpPr>
          <p:nvPr>
            <p:ph type="body" sz="quarter" idx="25" hasCustomPrompt="1"/>
          </p:nvPr>
        </p:nvSpPr>
        <p:spPr>
          <a:xfrm>
            <a:off x="1327150" y="1795204"/>
            <a:ext cx="2907571" cy="562164"/>
          </a:xfrm>
        </p:spPr>
        <p:txBody>
          <a:bodyPr>
            <a:noAutofit/>
          </a:bodyPr>
          <a:lstStyle>
            <a:lvl1pPr marL="0" indent="0">
              <a:spcBef>
                <a:spcPts val="0"/>
              </a:spcBef>
              <a:buNone/>
              <a:defRPr sz="1200" spc="-20" baseline="0">
                <a:solidFill>
                  <a:srgbClr val="828387"/>
                </a:solidFill>
              </a:defRPr>
            </a:lvl1pPr>
          </a:lstStyle>
          <a:p>
            <a:pPr lvl="0"/>
            <a:r>
              <a:rPr lang="en-US" dirty="0"/>
              <a:t>Lorem ipsum dolor sit </a:t>
            </a:r>
            <a:r>
              <a:rPr lang="en-US" dirty="0" err="1"/>
              <a:t>amet</a:t>
            </a:r>
            <a:r>
              <a:rPr lang="en-US" dirty="0"/>
              <a:t>, </a:t>
            </a:r>
            <a:r>
              <a:rPr lang="en-US" dirty="0" err="1"/>
              <a:t>consectet</a:t>
            </a:r>
            <a:br>
              <a:rPr lang="en-US" dirty="0"/>
            </a:br>
            <a:r>
              <a:rPr lang="en-US" dirty="0" err="1"/>
              <a:t>adipiscing</a:t>
            </a:r>
            <a:r>
              <a:rPr lang="en-US" dirty="0"/>
              <a:t> </a:t>
            </a:r>
            <a:r>
              <a:rPr lang="en-US" dirty="0" err="1"/>
              <a:t>elit</a:t>
            </a:r>
            <a:r>
              <a:rPr lang="en-US" dirty="0"/>
              <a:t>, sed diam no (Arial 12pt)</a:t>
            </a:r>
          </a:p>
        </p:txBody>
      </p:sp>
      <p:sp>
        <p:nvSpPr>
          <p:cNvPr id="24" name="Text Placeholder 9">
            <a:extLst>
              <a:ext uri="{FF2B5EF4-FFF2-40B4-BE49-F238E27FC236}">
                <a16:creationId xmlns:a16="http://schemas.microsoft.com/office/drawing/2014/main" id="{1E8565AA-8475-4782-8B84-13DD920EF8C2}"/>
              </a:ext>
            </a:extLst>
          </p:cNvPr>
          <p:cNvSpPr>
            <a:spLocks noGrp="1"/>
          </p:cNvSpPr>
          <p:nvPr>
            <p:ph type="body" sz="quarter" idx="26" hasCustomPrompt="1"/>
          </p:nvPr>
        </p:nvSpPr>
        <p:spPr>
          <a:xfrm>
            <a:off x="1327150" y="2396966"/>
            <a:ext cx="2907571" cy="215112"/>
          </a:xfrm>
        </p:spPr>
        <p:txBody>
          <a:bodyPr>
            <a:noAutofit/>
          </a:bodyPr>
          <a:lstStyle>
            <a:lvl1pPr marL="0" indent="0">
              <a:buNone/>
              <a:defRPr sz="1200" b="1">
                <a:solidFill>
                  <a:schemeClr val="tx2"/>
                </a:solidFill>
              </a:defRPr>
            </a:lvl1pPr>
          </a:lstStyle>
          <a:p>
            <a:pPr lvl="0"/>
            <a:r>
              <a:rPr lang="en-US" dirty="0"/>
              <a:t>CTA Number 1 Goes Here.</a:t>
            </a:r>
          </a:p>
        </p:txBody>
      </p:sp>
      <p:sp>
        <p:nvSpPr>
          <p:cNvPr id="25" name="Text Placeholder 16">
            <a:extLst>
              <a:ext uri="{FF2B5EF4-FFF2-40B4-BE49-F238E27FC236}">
                <a16:creationId xmlns:a16="http://schemas.microsoft.com/office/drawing/2014/main" id="{BCCC318E-C2FC-4781-8B67-5E4C125B58E2}"/>
              </a:ext>
            </a:extLst>
          </p:cNvPr>
          <p:cNvSpPr>
            <a:spLocks noGrp="1"/>
          </p:cNvSpPr>
          <p:nvPr>
            <p:ph type="body" sz="quarter" idx="27" hasCustomPrompt="1"/>
          </p:nvPr>
        </p:nvSpPr>
        <p:spPr>
          <a:xfrm>
            <a:off x="1327150" y="2581342"/>
            <a:ext cx="2907571" cy="562164"/>
          </a:xfrm>
        </p:spPr>
        <p:txBody>
          <a:bodyPr>
            <a:noAutofit/>
          </a:bodyPr>
          <a:lstStyle>
            <a:lvl1pPr marL="0" indent="0">
              <a:spcBef>
                <a:spcPts val="0"/>
              </a:spcBef>
              <a:buNone/>
              <a:defRPr sz="1200" spc="-20" baseline="0">
                <a:solidFill>
                  <a:srgbClr val="828387"/>
                </a:solidFill>
              </a:defRPr>
            </a:lvl1pPr>
          </a:lstStyle>
          <a:p>
            <a:pPr lvl="0"/>
            <a:r>
              <a:rPr lang="en-US" dirty="0"/>
              <a:t>Lorem ipsum dolor sit </a:t>
            </a:r>
            <a:r>
              <a:rPr lang="en-US" dirty="0" err="1"/>
              <a:t>amet</a:t>
            </a:r>
            <a:r>
              <a:rPr lang="en-US" dirty="0"/>
              <a:t>, </a:t>
            </a:r>
            <a:r>
              <a:rPr lang="en-US" dirty="0" err="1"/>
              <a:t>consectet</a:t>
            </a:r>
            <a:br>
              <a:rPr lang="en-US" dirty="0"/>
            </a:br>
            <a:r>
              <a:rPr lang="en-US" dirty="0" err="1"/>
              <a:t>adipiscing</a:t>
            </a:r>
            <a:r>
              <a:rPr lang="en-US" dirty="0"/>
              <a:t> </a:t>
            </a:r>
            <a:r>
              <a:rPr lang="en-US" dirty="0" err="1"/>
              <a:t>elit</a:t>
            </a:r>
            <a:r>
              <a:rPr lang="en-US" dirty="0"/>
              <a:t>, sed diam no (Arial 12pt)</a:t>
            </a:r>
          </a:p>
        </p:txBody>
      </p:sp>
      <p:sp>
        <p:nvSpPr>
          <p:cNvPr id="26" name="Text Placeholder 9">
            <a:extLst>
              <a:ext uri="{FF2B5EF4-FFF2-40B4-BE49-F238E27FC236}">
                <a16:creationId xmlns:a16="http://schemas.microsoft.com/office/drawing/2014/main" id="{9ADF2A79-3368-4C95-97BF-78CBBCF1B437}"/>
              </a:ext>
            </a:extLst>
          </p:cNvPr>
          <p:cNvSpPr>
            <a:spLocks noGrp="1"/>
          </p:cNvSpPr>
          <p:nvPr>
            <p:ph type="body" sz="quarter" idx="28" hasCustomPrompt="1"/>
          </p:nvPr>
        </p:nvSpPr>
        <p:spPr>
          <a:xfrm>
            <a:off x="1327150" y="3226841"/>
            <a:ext cx="2907571" cy="215112"/>
          </a:xfrm>
        </p:spPr>
        <p:txBody>
          <a:bodyPr>
            <a:noAutofit/>
          </a:bodyPr>
          <a:lstStyle>
            <a:lvl1pPr marL="0" indent="0">
              <a:buNone/>
              <a:defRPr sz="1200" b="1">
                <a:solidFill>
                  <a:schemeClr val="tx2"/>
                </a:solidFill>
              </a:defRPr>
            </a:lvl1pPr>
          </a:lstStyle>
          <a:p>
            <a:pPr lvl="0"/>
            <a:r>
              <a:rPr lang="en-US" dirty="0"/>
              <a:t>CTA Number 1 Goes Here.</a:t>
            </a:r>
          </a:p>
        </p:txBody>
      </p:sp>
      <p:sp>
        <p:nvSpPr>
          <p:cNvPr id="27" name="Text Placeholder 16">
            <a:extLst>
              <a:ext uri="{FF2B5EF4-FFF2-40B4-BE49-F238E27FC236}">
                <a16:creationId xmlns:a16="http://schemas.microsoft.com/office/drawing/2014/main" id="{C04D28E3-FAAB-4DA9-856D-896883E47EA8}"/>
              </a:ext>
            </a:extLst>
          </p:cNvPr>
          <p:cNvSpPr>
            <a:spLocks noGrp="1"/>
          </p:cNvSpPr>
          <p:nvPr>
            <p:ph type="body" sz="quarter" idx="29" hasCustomPrompt="1"/>
          </p:nvPr>
        </p:nvSpPr>
        <p:spPr>
          <a:xfrm>
            <a:off x="1327150" y="3411217"/>
            <a:ext cx="2907571" cy="562164"/>
          </a:xfrm>
        </p:spPr>
        <p:txBody>
          <a:bodyPr>
            <a:noAutofit/>
          </a:bodyPr>
          <a:lstStyle>
            <a:lvl1pPr marL="0" indent="0">
              <a:spcBef>
                <a:spcPts val="0"/>
              </a:spcBef>
              <a:buNone/>
              <a:defRPr sz="1200" spc="-20" baseline="0">
                <a:solidFill>
                  <a:srgbClr val="828387"/>
                </a:solidFill>
              </a:defRPr>
            </a:lvl1pPr>
          </a:lstStyle>
          <a:p>
            <a:pPr lvl="0"/>
            <a:r>
              <a:rPr lang="en-US" dirty="0"/>
              <a:t>Lorem ipsum dolor sit </a:t>
            </a:r>
            <a:r>
              <a:rPr lang="en-US" dirty="0" err="1"/>
              <a:t>amet</a:t>
            </a:r>
            <a:r>
              <a:rPr lang="en-US" dirty="0"/>
              <a:t>, </a:t>
            </a:r>
            <a:r>
              <a:rPr lang="en-US" dirty="0" err="1"/>
              <a:t>consectet</a:t>
            </a:r>
            <a:br>
              <a:rPr lang="en-US" dirty="0"/>
            </a:br>
            <a:r>
              <a:rPr lang="en-US" dirty="0" err="1"/>
              <a:t>adipiscing</a:t>
            </a:r>
            <a:r>
              <a:rPr lang="en-US" dirty="0"/>
              <a:t> </a:t>
            </a:r>
            <a:r>
              <a:rPr lang="en-US" dirty="0" err="1"/>
              <a:t>elit</a:t>
            </a:r>
            <a:r>
              <a:rPr lang="en-US" dirty="0"/>
              <a:t>, sed diam no (Arial 12pt)</a:t>
            </a:r>
          </a:p>
        </p:txBody>
      </p:sp>
    </p:spTree>
    <p:extLst>
      <p:ext uri="{BB962C8B-B14F-4D97-AF65-F5344CB8AC3E}">
        <p14:creationId xmlns:p14="http://schemas.microsoft.com/office/powerpoint/2010/main" val="721197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TA_three_points_with_Icons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9872B6-9F98-4C04-83F6-BAAEAD5BFDE5}"/>
              </a:ext>
            </a:extLst>
          </p:cNvPr>
          <p:cNvSpPr/>
          <p:nvPr userDrawn="1"/>
        </p:nvSpPr>
        <p:spPr>
          <a:xfrm>
            <a:off x="-1" y="1"/>
            <a:ext cx="9160043" cy="871670"/>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41D00E-FAC1-410E-9711-1BFD99562D97}"/>
              </a:ext>
            </a:extLst>
          </p:cNvPr>
          <p:cNvPicPr>
            <a:picLocks noChangeAspect="1"/>
          </p:cNvPicPr>
          <p:nvPr userDrawn="1"/>
        </p:nvPicPr>
        <p:blipFill>
          <a:blip r:embed="rId2"/>
          <a:srcRect/>
          <a:stretch/>
        </p:blipFill>
        <p:spPr>
          <a:xfrm>
            <a:off x="4589420" y="-6574"/>
            <a:ext cx="4574632" cy="5135787"/>
          </a:xfrm>
          <a:prstGeom prst="rect">
            <a:avLst/>
          </a:prstGeom>
        </p:spPr>
      </p:pic>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dirty="0"/>
          </a:p>
        </p:txBody>
      </p:sp>
      <p:sp>
        <p:nvSpPr>
          <p:cNvPr id="15" name="Footer Placeholder 4">
            <a:extLst>
              <a:ext uri="{FF2B5EF4-FFF2-40B4-BE49-F238E27FC236}">
                <a16:creationId xmlns:a16="http://schemas.microsoft.com/office/drawing/2014/main" id="{953D4D6E-9A02-D04F-B2EB-06D1CF6BDF8C}"/>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pic>
        <p:nvPicPr>
          <p:cNvPr id="4" name="Graphic 3">
            <a:extLst>
              <a:ext uri="{FF2B5EF4-FFF2-40B4-BE49-F238E27FC236}">
                <a16:creationId xmlns:a16="http://schemas.microsoft.com/office/drawing/2014/main" id="{E8CF1C48-35B1-4504-85B8-1574A1A675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89420" y="-6574"/>
            <a:ext cx="3901080" cy="3901080"/>
          </a:xfrm>
          <a:prstGeom prst="rect">
            <a:avLst/>
          </a:prstGeom>
        </p:spPr>
      </p:pic>
      <p:cxnSp>
        <p:nvCxnSpPr>
          <p:cNvPr id="14" name="Straight Connector 13">
            <a:extLst>
              <a:ext uri="{FF2B5EF4-FFF2-40B4-BE49-F238E27FC236}">
                <a16:creationId xmlns:a16="http://schemas.microsoft.com/office/drawing/2014/main" id="{3CCD27AE-CC21-4A08-AF3D-85F13A99C72E}"/>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7F3AF16-4CE9-442D-ADB2-B6DDB29F6679}"/>
              </a:ext>
            </a:extLst>
          </p:cNvPr>
          <p:cNvSpPr>
            <a:spLocks noGrp="1"/>
          </p:cNvSpPr>
          <p:nvPr>
            <p:ph type="title"/>
          </p:nvPr>
        </p:nvSpPr>
        <p:spPr>
          <a:xfrm>
            <a:off x="628650" y="-578614"/>
            <a:ext cx="7886700" cy="444369"/>
          </a:xfrm>
        </p:spPr>
        <p:txBody>
          <a:bodyPr/>
          <a:lstStyle>
            <a:lvl1pPr>
              <a:defRPr>
                <a:solidFill>
                  <a:schemeClr val="accent1"/>
                </a:solidFill>
              </a:defRPr>
            </a:lvl1pPr>
          </a:lstStyle>
          <a:p>
            <a:r>
              <a:rPr lang="en-US"/>
              <a:t>Click to edit Master title style</a:t>
            </a:r>
          </a:p>
        </p:txBody>
      </p:sp>
      <p:sp>
        <p:nvSpPr>
          <p:cNvPr id="24" name="Footer Placeholder 4">
            <a:extLst>
              <a:ext uri="{FF2B5EF4-FFF2-40B4-BE49-F238E27FC236}">
                <a16:creationId xmlns:a16="http://schemas.microsoft.com/office/drawing/2014/main" id="{FDCA0BDC-E4DE-43C9-B447-9329DD2858DC}"/>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
        <p:nvSpPr>
          <p:cNvPr id="25" name="Text Placeholder 9">
            <a:extLst>
              <a:ext uri="{FF2B5EF4-FFF2-40B4-BE49-F238E27FC236}">
                <a16:creationId xmlns:a16="http://schemas.microsoft.com/office/drawing/2014/main" id="{A23C40D2-F4E7-46A9-935B-4C13357C5972}"/>
              </a:ext>
            </a:extLst>
          </p:cNvPr>
          <p:cNvSpPr>
            <a:spLocks noGrp="1"/>
          </p:cNvSpPr>
          <p:nvPr>
            <p:ph type="body" sz="quarter" idx="24" hasCustomPrompt="1"/>
          </p:nvPr>
        </p:nvSpPr>
        <p:spPr>
          <a:xfrm>
            <a:off x="1327150" y="1610828"/>
            <a:ext cx="2907571" cy="215112"/>
          </a:xfrm>
        </p:spPr>
        <p:txBody>
          <a:bodyPr>
            <a:noAutofit/>
          </a:bodyPr>
          <a:lstStyle>
            <a:lvl1pPr marL="0" indent="0">
              <a:buNone/>
              <a:defRPr sz="1200" b="1">
                <a:solidFill>
                  <a:schemeClr val="tx2"/>
                </a:solidFill>
              </a:defRPr>
            </a:lvl1pPr>
          </a:lstStyle>
          <a:p>
            <a:pPr lvl="0"/>
            <a:r>
              <a:rPr lang="en-US" dirty="0"/>
              <a:t>CTA Number 1 Goes Here.</a:t>
            </a:r>
          </a:p>
        </p:txBody>
      </p:sp>
      <p:sp>
        <p:nvSpPr>
          <p:cNvPr id="26" name="Text Placeholder 16">
            <a:extLst>
              <a:ext uri="{FF2B5EF4-FFF2-40B4-BE49-F238E27FC236}">
                <a16:creationId xmlns:a16="http://schemas.microsoft.com/office/drawing/2014/main" id="{8210398E-2CB4-4501-A639-D334B1C7D7F5}"/>
              </a:ext>
            </a:extLst>
          </p:cNvPr>
          <p:cNvSpPr>
            <a:spLocks noGrp="1"/>
          </p:cNvSpPr>
          <p:nvPr>
            <p:ph type="body" sz="quarter" idx="25" hasCustomPrompt="1"/>
          </p:nvPr>
        </p:nvSpPr>
        <p:spPr>
          <a:xfrm>
            <a:off x="1327150" y="1795204"/>
            <a:ext cx="2907571" cy="562164"/>
          </a:xfrm>
        </p:spPr>
        <p:txBody>
          <a:bodyPr>
            <a:noAutofit/>
          </a:bodyPr>
          <a:lstStyle>
            <a:lvl1pPr marL="0" indent="0">
              <a:spcBef>
                <a:spcPts val="0"/>
              </a:spcBef>
              <a:buNone/>
              <a:defRPr sz="1200" spc="-20" baseline="0">
                <a:solidFill>
                  <a:srgbClr val="828387"/>
                </a:solidFill>
              </a:defRPr>
            </a:lvl1pPr>
          </a:lstStyle>
          <a:p>
            <a:pPr lvl="0"/>
            <a:r>
              <a:rPr lang="en-US" dirty="0"/>
              <a:t>Lorem ipsum dolor sit </a:t>
            </a:r>
            <a:r>
              <a:rPr lang="en-US" dirty="0" err="1"/>
              <a:t>amet</a:t>
            </a:r>
            <a:r>
              <a:rPr lang="en-US" dirty="0"/>
              <a:t>, </a:t>
            </a:r>
            <a:r>
              <a:rPr lang="en-US" dirty="0" err="1"/>
              <a:t>consectet</a:t>
            </a:r>
            <a:br>
              <a:rPr lang="en-US" dirty="0"/>
            </a:br>
            <a:r>
              <a:rPr lang="en-US" dirty="0" err="1"/>
              <a:t>adipiscing</a:t>
            </a:r>
            <a:r>
              <a:rPr lang="en-US" dirty="0"/>
              <a:t> </a:t>
            </a:r>
            <a:r>
              <a:rPr lang="en-US" dirty="0" err="1"/>
              <a:t>elit</a:t>
            </a:r>
            <a:r>
              <a:rPr lang="en-US" dirty="0"/>
              <a:t>, sed diam no (Arial 12pt)</a:t>
            </a:r>
          </a:p>
        </p:txBody>
      </p:sp>
      <p:sp>
        <p:nvSpPr>
          <p:cNvPr id="31" name="Text Placeholder 9">
            <a:extLst>
              <a:ext uri="{FF2B5EF4-FFF2-40B4-BE49-F238E27FC236}">
                <a16:creationId xmlns:a16="http://schemas.microsoft.com/office/drawing/2014/main" id="{106B696F-BC3D-4F2F-9FA5-7FDDA9033BDC}"/>
              </a:ext>
            </a:extLst>
          </p:cNvPr>
          <p:cNvSpPr>
            <a:spLocks noGrp="1"/>
          </p:cNvSpPr>
          <p:nvPr>
            <p:ph type="body" sz="quarter" idx="26" hasCustomPrompt="1"/>
          </p:nvPr>
        </p:nvSpPr>
        <p:spPr>
          <a:xfrm>
            <a:off x="1327150" y="2396966"/>
            <a:ext cx="2907571" cy="215112"/>
          </a:xfrm>
        </p:spPr>
        <p:txBody>
          <a:bodyPr>
            <a:noAutofit/>
          </a:bodyPr>
          <a:lstStyle>
            <a:lvl1pPr marL="0" indent="0">
              <a:buNone/>
              <a:defRPr sz="1200" b="1">
                <a:solidFill>
                  <a:schemeClr val="tx2"/>
                </a:solidFill>
              </a:defRPr>
            </a:lvl1pPr>
          </a:lstStyle>
          <a:p>
            <a:pPr lvl="0"/>
            <a:r>
              <a:rPr lang="en-US" dirty="0"/>
              <a:t>CTA Number 1 Goes Here.</a:t>
            </a:r>
          </a:p>
        </p:txBody>
      </p:sp>
      <p:sp>
        <p:nvSpPr>
          <p:cNvPr id="32" name="Text Placeholder 16">
            <a:extLst>
              <a:ext uri="{FF2B5EF4-FFF2-40B4-BE49-F238E27FC236}">
                <a16:creationId xmlns:a16="http://schemas.microsoft.com/office/drawing/2014/main" id="{754AAD17-B1EA-4561-BFEE-07CCE70F92DC}"/>
              </a:ext>
            </a:extLst>
          </p:cNvPr>
          <p:cNvSpPr>
            <a:spLocks noGrp="1"/>
          </p:cNvSpPr>
          <p:nvPr>
            <p:ph type="body" sz="quarter" idx="27" hasCustomPrompt="1"/>
          </p:nvPr>
        </p:nvSpPr>
        <p:spPr>
          <a:xfrm>
            <a:off x="1327150" y="2581342"/>
            <a:ext cx="2907571" cy="562164"/>
          </a:xfrm>
        </p:spPr>
        <p:txBody>
          <a:bodyPr>
            <a:noAutofit/>
          </a:bodyPr>
          <a:lstStyle>
            <a:lvl1pPr marL="0" indent="0">
              <a:spcBef>
                <a:spcPts val="0"/>
              </a:spcBef>
              <a:buNone/>
              <a:defRPr sz="1200" spc="-20" baseline="0">
                <a:solidFill>
                  <a:srgbClr val="828387"/>
                </a:solidFill>
              </a:defRPr>
            </a:lvl1pPr>
          </a:lstStyle>
          <a:p>
            <a:pPr lvl="0"/>
            <a:r>
              <a:rPr lang="en-US" dirty="0"/>
              <a:t>Lorem ipsum dolor sit </a:t>
            </a:r>
            <a:r>
              <a:rPr lang="en-US" dirty="0" err="1"/>
              <a:t>amet</a:t>
            </a:r>
            <a:r>
              <a:rPr lang="en-US" dirty="0"/>
              <a:t>, </a:t>
            </a:r>
            <a:r>
              <a:rPr lang="en-US" dirty="0" err="1"/>
              <a:t>consectet</a:t>
            </a:r>
            <a:br>
              <a:rPr lang="en-US" dirty="0"/>
            </a:br>
            <a:r>
              <a:rPr lang="en-US" dirty="0" err="1"/>
              <a:t>adipiscing</a:t>
            </a:r>
            <a:r>
              <a:rPr lang="en-US" dirty="0"/>
              <a:t> </a:t>
            </a:r>
            <a:r>
              <a:rPr lang="en-US" dirty="0" err="1"/>
              <a:t>elit</a:t>
            </a:r>
            <a:r>
              <a:rPr lang="en-US" dirty="0"/>
              <a:t>, sed diam no (Arial 12pt)</a:t>
            </a:r>
          </a:p>
        </p:txBody>
      </p:sp>
      <p:sp>
        <p:nvSpPr>
          <p:cNvPr id="33" name="Text Placeholder 9">
            <a:extLst>
              <a:ext uri="{FF2B5EF4-FFF2-40B4-BE49-F238E27FC236}">
                <a16:creationId xmlns:a16="http://schemas.microsoft.com/office/drawing/2014/main" id="{49D430C4-7983-4532-9F21-43E346254EAD}"/>
              </a:ext>
            </a:extLst>
          </p:cNvPr>
          <p:cNvSpPr>
            <a:spLocks noGrp="1"/>
          </p:cNvSpPr>
          <p:nvPr>
            <p:ph type="body" sz="quarter" idx="28" hasCustomPrompt="1"/>
          </p:nvPr>
        </p:nvSpPr>
        <p:spPr>
          <a:xfrm>
            <a:off x="1327150" y="3226841"/>
            <a:ext cx="2907571" cy="215112"/>
          </a:xfrm>
        </p:spPr>
        <p:txBody>
          <a:bodyPr>
            <a:noAutofit/>
          </a:bodyPr>
          <a:lstStyle>
            <a:lvl1pPr marL="0" indent="0">
              <a:buNone/>
              <a:defRPr sz="1200" b="1">
                <a:solidFill>
                  <a:schemeClr val="tx2"/>
                </a:solidFill>
              </a:defRPr>
            </a:lvl1pPr>
          </a:lstStyle>
          <a:p>
            <a:pPr lvl="0"/>
            <a:r>
              <a:rPr lang="en-US" dirty="0"/>
              <a:t>CTA Number 1 Goes Here.</a:t>
            </a:r>
          </a:p>
        </p:txBody>
      </p:sp>
      <p:sp>
        <p:nvSpPr>
          <p:cNvPr id="34" name="Text Placeholder 16">
            <a:extLst>
              <a:ext uri="{FF2B5EF4-FFF2-40B4-BE49-F238E27FC236}">
                <a16:creationId xmlns:a16="http://schemas.microsoft.com/office/drawing/2014/main" id="{8FE70988-1C5D-4F7B-9040-BB1165F02769}"/>
              </a:ext>
            </a:extLst>
          </p:cNvPr>
          <p:cNvSpPr>
            <a:spLocks noGrp="1"/>
          </p:cNvSpPr>
          <p:nvPr>
            <p:ph type="body" sz="quarter" idx="29" hasCustomPrompt="1"/>
          </p:nvPr>
        </p:nvSpPr>
        <p:spPr>
          <a:xfrm>
            <a:off x="1327150" y="3411217"/>
            <a:ext cx="2907571" cy="562164"/>
          </a:xfrm>
        </p:spPr>
        <p:txBody>
          <a:bodyPr>
            <a:noAutofit/>
          </a:bodyPr>
          <a:lstStyle>
            <a:lvl1pPr marL="0" indent="0">
              <a:spcBef>
                <a:spcPts val="0"/>
              </a:spcBef>
              <a:buNone/>
              <a:defRPr sz="1200" spc="-20" baseline="0">
                <a:solidFill>
                  <a:srgbClr val="828387"/>
                </a:solidFill>
              </a:defRPr>
            </a:lvl1pPr>
          </a:lstStyle>
          <a:p>
            <a:pPr lvl="0"/>
            <a:r>
              <a:rPr lang="en-US" dirty="0"/>
              <a:t>Lorem ipsum dolor sit </a:t>
            </a:r>
            <a:r>
              <a:rPr lang="en-US" dirty="0" err="1"/>
              <a:t>amet</a:t>
            </a:r>
            <a:r>
              <a:rPr lang="en-US" dirty="0"/>
              <a:t>, </a:t>
            </a:r>
            <a:r>
              <a:rPr lang="en-US" dirty="0" err="1"/>
              <a:t>consectet</a:t>
            </a:r>
            <a:br>
              <a:rPr lang="en-US" dirty="0"/>
            </a:br>
            <a:r>
              <a:rPr lang="en-US" dirty="0" err="1"/>
              <a:t>adipiscing</a:t>
            </a:r>
            <a:r>
              <a:rPr lang="en-US" dirty="0"/>
              <a:t> </a:t>
            </a:r>
            <a:r>
              <a:rPr lang="en-US" dirty="0" err="1"/>
              <a:t>elit</a:t>
            </a:r>
            <a:r>
              <a:rPr lang="en-US" dirty="0"/>
              <a:t>, sed diam no (Arial 12pt)</a:t>
            </a:r>
          </a:p>
        </p:txBody>
      </p:sp>
      <p:pic>
        <p:nvPicPr>
          <p:cNvPr id="35" name="Graphic 34">
            <a:extLst>
              <a:ext uri="{FF2B5EF4-FFF2-40B4-BE49-F238E27FC236}">
                <a16:creationId xmlns:a16="http://schemas.microsoft.com/office/drawing/2014/main" id="{E9AB71D9-A688-4569-B813-C7D336F525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6847" y="3183556"/>
            <a:ext cx="416040" cy="302574"/>
          </a:xfrm>
          <a:prstGeom prst="rect">
            <a:avLst/>
          </a:prstGeom>
        </p:spPr>
      </p:pic>
      <p:pic>
        <p:nvPicPr>
          <p:cNvPr id="36" name="Graphic 35">
            <a:extLst>
              <a:ext uri="{FF2B5EF4-FFF2-40B4-BE49-F238E27FC236}">
                <a16:creationId xmlns:a16="http://schemas.microsoft.com/office/drawing/2014/main" id="{35F667BB-34D5-4E9B-87F3-777DE530BFD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6847" y="1572480"/>
            <a:ext cx="416040" cy="302574"/>
          </a:xfrm>
          <a:prstGeom prst="rect">
            <a:avLst/>
          </a:prstGeom>
        </p:spPr>
      </p:pic>
      <p:pic>
        <p:nvPicPr>
          <p:cNvPr id="37" name="Graphic 36">
            <a:extLst>
              <a:ext uri="{FF2B5EF4-FFF2-40B4-BE49-F238E27FC236}">
                <a16:creationId xmlns:a16="http://schemas.microsoft.com/office/drawing/2014/main" id="{0D2244F7-808C-4186-B418-FD779B2925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6847" y="2354484"/>
            <a:ext cx="416040" cy="302574"/>
          </a:xfrm>
          <a:prstGeom prst="rect">
            <a:avLst/>
          </a:prstGeom>
        </p:spPr>
      </p:pic>
    </p:spTree>
    <p:extLst>
      <p:ext uri="{BB962C8B-B14F-4D97-AF65-F5344CB8AC3E}">
        <p14:creationId xmlns:p14="http://schemas.microsoft.com/office/powerpoint/2010/main" val="274392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9" name="Footer Placeholder 4">
            <a:extLst>
              <a:ext uri="{FF2B5EF4-FFF2-40B4-BE49-F238E27FC236}">
                <a16:creationId xmlns:a16="http://schemas.microsoft.com/office/drawing/2014/main" id="{FD947AE4-CE8F-BB48-92D3-294EA2D58993}"/>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1" name="Straight Connector 10">
            <a:extLst>
              <a:ext uri="{FF2B5EF4-FFF2-40B4-BE49-F238E27FC236}">
                <a16:creationId xmlns:a16="http://schemas.microsoft.com/office/drawing/2014/main" id="{E2C6B42B-4C84-40B4-A052-2EBA935A57E2}"/>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C39C53A-CC0A-4080-9FCA-09D065FC39E4}"/>
              </a:ext>
            </a:extLst>
          </p:cNvPr>
          <p:cNvSpPr>
            <a:spLocks noGrp="1"/>
          </p:cNvSpPr>
          <p:nvPr>
            <p:ph type="body" sz="quarter" idx="19" hasCustomPrompt="1"/>
          </p:nvPr>
        </p:nvSpPr>
        <p:spPr>
          <a:xfrm>
            <a:off x="1107036" y="1248483"/>
            <a:ext cx="2145319" cy="273084"/>
          </a:xfrm>
        </p:spPr>
        <p:txBody>
          <a:bodyPr/>
          <a:lstStyle>
            <a:lvl1pPr marL="0" indent="0">
              <a:buNone/>
              <a:defRPr sz="1200" b="1">
                <a:solidFill>
                  <a:schemeClr val="tx2"/>
                </a:solidFill>
              </a:defRPr>
            </a:lvl1pPr>
            <a:lvl2pPr marL="192024" indent="0">
              <a:buNone/>
              <a:defRPr sz="1200">
                <a:solidFill>
                  <a:srgbClr val="828387"/>
                </a:solidFill>
              </a:defRPr>
            </a:lvl2pPr>
            <a:lvl3pPr marL="374904" indent="0">
              <a:buNone/>
              <a:defRPr sz="1200"/>
            </a:lvl3pPr>
          </a:lstStyle>
          <a:p>
            <a:pPr lvl="0"/>
            <a:r>
              <a:rPr lang="en-GB" dirty="0"/>
              <a:t>CTA Number 1 Goes Here.</a:t>
            </a:r>
          </a:p>
        </p:txBody>
      </p:sp>
      <p:pic>
        <p:nvPicPr>
          <p:cNvPr id="10" name="Graphic 9">
            <a:extLst>
              <a:ext uri="{FF2B5EF4-FFF2-40B4-BE49-F238E27FC236}">
                <a16:creationId xmlns:a16="http://schemas.microsoft.com/office/drawing/2014/main" id="{7C02873F-B649-3849-A200-0847D321E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50" y="1238092"/>
            <a:ext cx="416040" cy="302574"/>
          </a:xfrm>
          <a:prstGeom prst="rect">
            <a:avLst/>
          </a:prstGeom>
        </p:spPr>
      </p:pic>
      <p:pic>
        <p:nvPicPr>
          <p:cNvPr id="12" name="Graphic 11">
            <a:extLst>
              <a:ext uri="{FF2B5EF4-FFF2-40B4-BE49-F238E27FC236}">
                <a16:creationId xmlns:a16="http://schemas.microsoft.com/office/drawing/2014/main" id="{8009628D-ED33-E647-BE85-F4BC36DCBE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75024" y="1238092"/>
            <a:ext cx="416040" cy="302574"/>
          </a:xfrm>
          <a:prstGeom prst="rect">
            <a:avLst/>
          </a:prstGeom>
        </p:spPr>
      </p:pic>
      <p:pic>
        <p:nvPicPr>
          <p:cNvPr id="13" name="Graphic 12">
            <a:extLst>
              <a:ext uri="{FF2B5EF4-FFF2-40B4-BE49-F238E27FC236}">
                <a16:creationId xmlns:a16="http://schemas.microsoft.com/office/drawing/2014/main" id="{2187C771-E78E-4D4B-A792-601428541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1398" y="1238092"/>
            <a:ext cx="416040" cy="302574"/>
          </a:xfrm>
          <a:prstGeom prst="rect">
            <a:avLst/>
          </a:prstGeom>
        </p:spPr>
      </p:pic>
      <p:sp>
        <p:nvSpPr>
          <p:cNvPr id="4" name="Text Placeholder 3">
            <a:extLst>
              <a:ext uri="{FF2B5EF4-FFF2-40B4-BE49-F238E27FC236}">
                <a16:creationId xmlns:a16="http://schemas.microsoft.com/office/drawing/2014/main" id="{07A65A5C-9B2A-A149-94C5-3142CB702760}"/>
              </a:ext>
            </a:extLst>
          </p:cNvPr>
          <p:cNvSpPr>
            <a:spLocks noGrp="1"/>
          </p:cNvSpPr>
          <p:nvPr>
            <p:ph type="body" sz="quarter" idx="22" hasCustomPrompt="1"/>
          </p:nvPr>
        </p:nvSpPr>
        <p:spPr>
          <a:xfrm>
            <a:off x="1106921" y="1427841"/>
            <a:ext cx="2144713" cy="3011821"/>
          </a:xfrm>
        </p:spPr>
        <p:txBody>
          <a:bodyPr>
            <a:normAutofit/>
          </a:bodyPr>
          <a:lstStyle>
            <a:lvl1pPr marL="0" indent="0">
              <a:buNone/>
              <a:defRPr sz="1200">
                <a:solidFill>
                  <a:srgbClr val="828387"/>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no (Arial 12pt)</a:t>
            </a:r>
          </a:p>
          <a:p>
            <a:pPr lvl="0"/>
            <a:endParaRPr lang="en-GB" dirty="0"/>
          </a:p>
        </p:txBody>
      </p:sp>
      <p:sp>
        <p:nvSpPr>
          <p:cNvPr id="17" name="Text Placeholder 12">
            <a:extLst>
              <a:ext uri="{FF2B5EF4-FFF2-40B4-BE49-F238E27FC236}">
                <a16:creationId xmlns:a16="http://schemas.microsoft.com/office/drawing/2014/main" id="{180BF33B-75F8-3243-ADAB-D8386C9D066F}"/>
              </a:ext>
            </a:extLst>
          </p:cNvPr>
          <p:cNvSpPr>
            <a:spLocks noGrp="1"/>
          </p:cNvSpPr>
          <p:nvPr>
            <p:ph type="body" sz="quarter" idx="23" hasCustomPrompt="1"/>
          </p:nvPr>
        </p:nvSpPr>
        <p:spPr>
          <a:xfrm>
            <a:off x="3843019" y="1248483"/>
            <a:ext cx="2145319" cy="273084"/>
          </a:xfrm>
        </p:spPr>
        <p:txBody>
          <a:bodyPr/>
          <a:lstStyle>
            <a:lvl1pPr marL="0" indent="0">
              <a:buNone/>
              <a:defRPr sz="1200" b="1">
                <a:solidFill>
                  <a:schemeClr val="tx2"/>
                </a:solidFill>
              </a:defRPr>
            </a:lvl1pPr>
            <a:lvl2pPr marL="192024" indent="0">
              <a:buNone/>
              <a:defRPr sz="1200">
                <a:solidFill>
                  <a:srgbClr val="828387"/>
                </a:solidFill>
              </a:defRPr>
            </a:lvl2pPr>
            <a:lvl3pPr marL="374904" indent="0">
              <a:buNone/>
              <a:defRPr sz="1200"/>
            </a:lvl3pPr>
          </a:lstStyle>
          <a:p>
            <a:pPr lvl="0"/>
            <a:r>
              <a:rPr lang="en-GB" dirty="0"/>
              <a:t>CTA Number 1 Goes Here.</a:t>
            </a:r>
          </a:p>
        </p:txBody>
      </p:sp>
      <p:sp>
        <p:nvSpPr>
          <p:cNvPr id="20" name="Text Placeholder 3">
            <a:extLst>
              <a:ext uri="{FF2B5EF4-FFF2-40B4-BE49-F238E27FC236}">
                <a16:creationId xmlns:a16="http://schemas.microsoft.com/office/drawing/2014/main" id="{244758C4-68C4-9441-A9BD-0BB5FAD03AE1}"/>
              </a:ext>
            </a:extLst>
          </p:cNvPr>
          <p:cNvSpPr>
            <a:spLocks noGrp="1"/>
          </p:cNvSpPr>
          <p:nvPr>
            <p:ph type="body" sz="quarter" idx="24" hasCustomPrompt="1"/>
          </p:nvPr>
        </p:nvSpPr>
        <p:spPr>
          <a:xfrm>
            <a:off x="3842904" y="1427841"/>
            <a:ext cx="2144713" cy="3011821"/>
          </a:xfrm>
        </p:spPr>
        <p:txBody>
          <a:bodyPr>
            <a:normAutofit/>
          </a:bodyPr>
          <a:lstStyle>
            <a:lvl1pPr marL="0" indent="0">
              <a:buNone/>
              <a:defRPr sz="1200">
                <a:solidFill>
                  <a:srgbClr val="828387"/>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no (Arial 12pt)</a:t>
            </a:r>
          </a:p>
          <a:p>
            <a:pPr lvl="0"/>
            <a:endParaRPr lang="en-GB" dirty="0"/>
          </a:p>
        </p:txBody>
      </p:sp>
      <p:sp>
        <p:nvSpPr>
          <p:cNvPr id="21" name="Text Placeholder 12">
            <a:extLst>
              <a:ext uri="{FF2B5EF4-FFF2-40B4-BE49-F238E27FC236}">
                <a16:creationId xmlns:a16="http://schemas.microsoft.com/office/drawing/2014/main" id="{7A118730-5C01-1844-906A-6DF541796E08}"/>
              </a:ext>
            </a:extLst>
          </p:cNvPr>
          <p:cNvSpPr>
            <a:spLocks noGrp="1"/>
          </p:cNvSpPr>
          <p:nvPr>
            <p:ph type="body" sz="quarter" idx="25" hasCustomPrompt="1"/>
          </p:nvPr>
        </p:nvSpPr>
        <p:spPr>
          <a:xfrm>
            <a:off x="6589393" y="1248483"/>
            <a:ext cx="2145319" cy="273084"/>
          </a:xfrm>
        </p:spPr>
        <p:txBody>
          <a:bodyPr/>
          <a:lstStyle>
            <a:lvl1pPr marL="0" indent="0">
              <a:buNone/>
              <a:defRPr sz="1200" b="1">
                <a:solidFill>
                  <a:schemeClr val="tx2"/>
                </a:solidFill>
              </a:defRPr>
            </a:lvl1pPr>
            <a:lvl2pPr marL="192024" indent="0">
              <a:buNone/>
              <a:defRPr sz="1200">
                <a:solidFill>
                  <a:srgbClr val="828387"/>
                </a:solidFill>
              </a:defRPr>
            </a:lvl2pPr>
            <a:lvl3pPr marL="374904" indent="0">
              <a:buNone/>
              <a:defRPr sz="1200"/>
            </a:lvl3pPr>
          </a:lstStyle>
          <a:p>
            <a:pPr lvl="0"/>
            <a:r>
              <a:rPr lang="en-GB" dirty="0"/>
              <a:t>CTA Number 1 Goes Here.</a:t>
            </a:r>
          </a:p>
        </p:txBody>
      </p:sp>
      <p:sp>
        <p:nvSpPr>
          <p:cNvPr id="22" name="Text Placeholder 3">
            <a:extLst>
              <a:ext uri="{FF2B5EF4-FFF2-40B4-BE49-F238E27FC236}">
                <a16:creationId xmlns:a16="http://schemas.microsoft.com/office/drawing/2014/main" id="{82B04048-D6EF-C847-BD0E-AC82FF899732}"/>
              </a:ext>
            </a:extLst>
          </p:cNvPr>
          <p:cNvSpPr>
            <a:spLocks noGrp="1"/>
          </p:cNvSpPr>
          <p:nvPr>
            <p:ph type="body" sz="quarter" idx="26" hasCustomPrompt="1"/>
          </p:nvPr>
        </p:nvSpPr>
        <p:spPr>
          <a:xfrm>
            <a:off x="6589278" y="1427841"/>
            <a:ext cx="2144713" cy="3011821"/>
          </a:xfrm>
        </p:spPr>
        <p:txBody>
          <a:bodyPr>
            <a:normAutofit/>
          </a:bodyPr>
          <a:lstStyle>
            <a:lvl1pPr marL="0" indent="0">
              <a:buNone/>
              <a:defRPr sz="1200">
                <a:solidFill>
                  <a:srgbClr val="828387"/>
                </a:solidFill>
              </a:defRPr>
            </a:lvl1pPr>
          </a:lstStyle>
          <a:p>
            <a:r>
              <a:rPr lang="en-US" dirty="0"/>
              <a:t>Lorem ipsum dolor sit </a:t>
            </a:r>
            <a:r>
              <a:rPr lang="en-US" dirty="0" err="1"/>
              <a:t>amet</a:t>
            </a:r>
            <a:r>
              <a:rPr lang="en-US" dirty="0"/>
              <a:t>, </a:t>
            </a:r>
            <a:r>
              <a:rPr lang="en-US" dirty="0" err="1"/>
              <a:t>consectet</a:t>
            </a:r>
            <a:r>
              <a:rPr lang="en-US" dirty="0"/>
              <a:t> </a:t>
            </a:r>
            <a:r>
              <a:rPr lang="en-US" dirty="0" err="1"/>
              <a:t>adipiscing</a:t>
            </a:r>
            <a:r>
              <a:rPr lang="en-US" dirty="0"/>
              <a:t> </a:t>
            </a:r>
            <a:r>
              <a:rPr lang="en-US" dirty="0" err="1"/>
              <a:t>elit</a:t>
            </a:r>
            <a:r>
              <a:rPr lang="en-US" dirty="0"/>
              <a:t>, sed diam no (Arial 12pt)</a:t>
            </a:r>
          </a:p>
        </p:txBody>
      </p:sp>
    </p:spTree>
    <p:extLst>
      <p:ext uri="{BB962C8B-B14F-4D97-AF65-F5344CB8AC3E}">
        <p14:creationId xmlns:p14="http://schemas.microsoft.com/office/powerpoint/2010/main" val="190816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D210E4-F37B-8A41-A572-8A7CA07FF632}"/>
              </a:ext>
            </a:extLst>
          </p:cNvPr>
          <p:cNvSpPr/>
          <p:nvPr userDrawn="1"/>
        </p:nvSpPr>
        <p:spPr>
          <a:xfrm>
            <a:off x="0" y="0"/>
            <a:ext cx="9144000" cy="10987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cxnSp>
        <p:nvCxnSpPr>
          <p:cNvPr id="10" name="Straight Connector 9">
            <a:extLst>
              <a:ext uri="{FF2B5EF4-FFF2-40B4-BE49-F238E27FC236}">
                <a16:creationId xmlns:a16="http://schemas.microsoft.com/office/drawing/2014/main" id="{EADF5D3F-84C7-0B4F-ADC5-EFEFB8483E67}"/>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B1EB108D-1092-464B-9BAA-0055B854181F}"/>
              </a:ext>
            </a:extLst>
          </p:cNvPr>
          <p:cNvSpPr>
            <a:spLocks noGrp="1"/>
          </p:cNvSpPr>
          <p:nvPr>
            <p:ph type="body" sz="quarter" idx="13" hasCustomPrompt="1"/>
          </p:nvPr>
        </p:nvSpPr>
        <p:spPr>
          <a:xfrm>
            <a:off x="628650" y="1480524"/>
            <a:ext cx="3204139" cy="183790"/>
          </a:xfrm>
          <a:prstGeom prst="rect">
            <a:avLst/>
          </a:prstGeom>
        </p:spPr>
        <p:txBody>
          <a:bodyPr lIns="91440">
            <a:noAutofit/>
          </a:bodyPr>
          <a:lstStyle>
            <a:lvl1pPr marL="0" indent="0">
              <a:buNone/>
              <a:defRPr sz="800">
                <a:solidFill>
                  <a:schemeClr val="tx1"/>
                </a:solidFill>
              </a:defRPr>
            </a:lvl1pPr>
            <a:lvl2pPr marL="341940" indent="0">
              <a:buNone/>
              <a:defRPr/>
            </a:lvl2pPr>
            <a:lvl3pPr marL="683880" indent="0">
              <a:buNone/>
              <a:defRPr/>
            </a:lvl3pPr>
            <a:lvl4pPr marL="1025820" indent="0">
              <a:buNone/>
              <a:defRPr/>
            </a:lvl4pPr>
            <a:lvl5pPr marL="1367759" indent="0">
              <a:buNone/>
              <a:defRPr/>
            </a:lvl5pPr>
          </a:lstStyle>
          <a:p>
            <a:r>
              <a:rPr lang="en-US" dirty="0">
                <a:solidFill>
                  <a:schemeClr val="tx1"/>
                </a:solidFill>
              </a:rPr>
              <a:t>SMALL CALLOUT / IDENTIFIER (8PT) MUST BE CAPITALIZED</a:t>
            </a:r>
          </a:p>
        </p:txBody>
      </p:sp>
      <p:sp>
        <p:nvSpPr>
          <p:cNvPr id="12" name="Text Placeholder 10">
            <a:extLst>
              <a:ext uri="{FF2B5EF4-FFF2-40B4-BE49-F238E27FC236}">
                <a16:creationId xmlns:a16="http://schemas.microsoft.com/office/drawing/2014/main" id="{0292F6BF-8D5B-604D-AEA9-5C2A5EA393F5}"/>
              </a:ext>
            </a:extLst>
          </p:cNvPr>
          <p:cNvSpPr>
            <a:spLocks noGrp="1"/>
          </p:cNvSpPr>
          <p:nvPr>
            <p:ph type="body" sz="quarter" idx="14" hasCustomPrompt="1"/>
          </p:nvPr>
        </p:nvSpPr>
        <p:spPr>
          <a:xfrm>
            <a:off x="600766" y="1863981"/>
            <a:ext cx="7276485" cy="1586135"/>
          </a:xfrm>
          <a:prstGeom prst="rect">
            <a:avLst/>
          </a:prstGeom>
        </p:spPr>
        <p:txBody>
          <a:bodyPr lIns="91440" tIns="0">
            <a:noAutofit/>
          </a:bodyPr>
          <a:lstStyle>
            <a:lvl1pPr marL="0" indent="0">
              <a:spcBef>
                <a:spcPts val="848"/>
              </a:spcBef>
              <a:buNone/>
              <a:defRPr sz="1600" spc="-30" baseline="0">
                <a:solidFill>
                  <a:schemeClr val="tx2"/>
                </a:solidFill>
              </a:defRPr>
            </a:lvl1pPr>
            <a:lvl2pPr marL="341940" indent="0">
              <a:buNone/>
              <a:defRPr/>
            </a:lvl2pPr>
            <a:lvl3pPr marL="683880" indent="0">
              <a:buNone/>
              <a:defRPr/>
            </a:lvl3pPr>
            <a:lvl4pPr marL="1025820" indent="0">
              <a:buNone/>
              <a:defRPr/>
            </a:lvl4pPr>
            <a:lvl5pPr marL="1367759" indent="0">
              <a:buNone/>
              <a:defRPr/>
            </a:lvl5pPr>
          </a:lstStyle>
          <a:p>
            <a:pPr lvl="0"/>
            <a:r>
              <a:rPr lang="en-US" dirty="0"/>
              <a:t>(Arial 16pt) Long copy. Lorem ipsum dolor sit </a:t>
            </a:r>
            <a:r>
              <a:rPr lang="en-US" dirty="0" err="1"/>
              <a:t>amet</a:t>
            </a:r>
            <a:r>
              <a:rPr lang="en-US" dirty="0"/>
              <a:t>, </a:t>
            </a:r>
            <a:r>
              <a:rPr lang="en-US" dirty="0" err="1"/>
              <a:t>consectetuer</a:t>
            </a:r>
            <a:r>
              <a:rPr lang="en-US" dirty="0"/>
              <a:t> </a:t>
            </a:r>
            <a:r>
              <a:rPr lang="en-US" dirty="0" err="1"/>
              <a:t>adipi</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a:t>
            </a:r>
          </a:p>
        </p:txBody>
      </p:sp>
      <p:sp>
        <p:nvSpPr>
          <p:cNvPr id="14" name="Footer Placeholder 4">
            <a:extLst>
              <a:ext uri="{FF2B5EF4-FFF2-40B4-BE49-F238E27FC236}">
                <a16:creationId xmlns:a16="http://schemas.microsoft.com/office/drawing/2014/main" id="{938B0C27-5283-E04C-A272-C7315F4B0878}"/>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4" name="Text Placeholder 3">
            <a:extLst>
              <a:ext uri="{FF2B5EF4-FFF2-40B4-BE49-F238E27FC236}">
                <a16:creationId xmlns:a16="http://schemas.microsoft.com/office/drawing/2014/main" id="{814B51AF-DA67-614F-BF4A-0F4C1C1ECCD1}"/>
              </a:ext>
            </a:extLst>
          </p:cNvPr>
          <p:cNvSpPr>
            <a:spLocks noGrp="1"/>
          </p:cNvSpPr>
          <p:nvPr>
            <p:ph type="body" sz="quarter" idx="16" hasCustomPrompt="1"/>
          </p:nvPr>
        </p:nvSpPr>
        <p:spPr>
          <a:xfrm>
            <a:off x="628650" y="682497"/>
            <a:ext cx="6864575" cy="303212"/>
          </a:xfrm>
        </p:spPr>
        <p:txBody>
          <a:bodyPr lIns="91440">
            <a:noAutofit/>
          </a:bodyPr>
          <a:lstStyle>
            <a:lvl1pPr marL="0" indent="0">
              <a:buNone/>
              <a:defRPr/>
            </a:lvl1pPr>
            <a:lvl2pPr marL="192024" indent="0">
              <a:buNone/>
              <a:defRPr/>
            </a:lvl2pPr>
          </a:lstStyle>
          <a:p>
            <a:pPr lvl="0"/>
            <a:r>
              <a:rPr lang="en-GB" dirty="0"/>
              <a:t>Subhead to slide title (only if necessary)</a:t>
            </a:r>
          </a:p>
        </p:txBody>
      </p:sp>
    </p:spTree>
    <p:extLst>
      <p:ext uri="{BB962C8B-B14F-4D97-AF65-F5344CB8AC3E}">
        <p14:creationId xmlns:p14="http://schemas.microsoft.com/office/powerpoint/2010/main" val="369003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1CFB20-68F0-4EA6-AE5D-52C217EB9387}"/>
              </a:ext>
            </a:extLst>
          </p:cNvPr>
          <p:cNvSpPr/>
          <p:nvPr userDrawn="1"/>
        </p:nvSpPr>
        <p:spPr>
          <a:xfrm>
            <a:off x="-29185" y="1"/>
            <a:ext cx="9191469" cy="5132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a:xfrm>
            <a:off x="604746" y="992579"/>
            <a:ext cx="2911255" cy="444369"/>
          </a:xfrm>
        </p:spPr>
        <p:txBody>
          <a:bodyPr/>
          <a:lstStyle>
            <a:lvl1pPr>
              <a:defRPr sz="2500" b="1">
                <a:solidFill>
                  <a:srgbClr val="FFFFFF"/>
                </a:solidFill>
              </a:defRPr>
            </a:lvl1pPr>
          </a:lstStyle>
          <a:p>
            <a:r>
              <a:rPr lang="en-GB" dirty="0"/>
              <a:t>Follow us!</a:t>
            </a:r>
            <a:endParaRPr lang="en-US" dirty="0"/>
          </a:p>
        </p:txBody>
      </p:sp>
      <p:sp>
        <p:nvSpPr>
          <p:cNvPr id="15" name="Rectangle 14">
            <a:extLst>
              <a:ext uri="{FF2B5EF4-FFF2-40B4-BE49-F238E27FC236}">
                <a16:creationId xmlns:a16="http://schemas.microsoft.com/office/drawing/2014/main" id="{23B470F0-ED0B-4AC8-B23A-00D4BB8C9D81}"/>
              </a:ext>
            </a:extLst>
          </p:cNvPr>
          <p:cNvSpPr/>
          <p:nvPr userDrawn="1"/>
        </p:nvSpPr>
        <p:spPr>
          <a:xfrm>
            <a:off x="684858" y="794442"/>
            <a:ext cx="32105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234699AF-7E7B-4424-B08F-6084EBA43234}"/>
              </a:ext>
            </a:extLst>
          </p:cNvPr>
          <p:cNvSpPr txBox="1">
            <a:spLocks/>
          </p:cNvSpPr>
          <p:nvPr userDrawn="1"/>
        </p:nvSpPr>
        <p:spPr>
          <a:xfrm>
            <a:off x="628650" y="4830221"/>
            <a:ext cx="3019425" cy="273083"/>
          </a:xfrm>
          <a:prstGeom prst="rect">
            <a:avLst/>
          </a:prstGeom>
        </p:spPr>
        <p:txBody>
          <a:bodyPr vert="horz" lIns="9144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chemeClr val="bg2"/>
                </a:solidFill>
              </a:rPr>
              <a:t>© 2020 Forcepoint</a:t>
            </a:r>
          </a:p>
        </p:txBody>
      </p:sp>
      <p:grpSp>
        <p:nvGrpSpPr>
          <p:cNvPr id="24" name="Graphic 21">
            <a:extLst>
              <a:ext uri="{FF2B5EF4-FFF2-40B4-BE49-F238E27FC236}">
                <a16:creationId xmlns:a16="http://schemas.microsoft.com/office/drawing/2014/main" id="{F8BCF937-3524-4E38-83D8-5BEA068E0AE9}"/>
              </a:ext>
            </a:extLst>
          </p:cNvPr>
          <p:cNvGrpSpPr/>
          <p:nvPr/>
        </p:nvGrpSpPr>
        <p:grpSpPr>
          <a:xfrm>
            <a:off x="7308748" y="2304905"/>
            <a:ext cx="514542" cy="514542"/>
            <a:chOff x="6288639" y="2289580"/>
            <a:chExt cx="612419" cy="612419"/>
          </a:xfrm>
          <a:solidFill>
            <a:srgbClr val="87E1D1"/>
          </a:solidFill>
        </p:grpSpPr>
        <p:sp>
          <p:nvSpPr>
            <p:cNvPr id="25" name="Freeform: Shape 24">
              <a:extLst>
                <a:ext uri="{FF2B5EF4-FFF2-40B4-BE49-F238E27FC236}">
                  <a16:creationId xmlns:a16="http://schemas.microsoft.com/office/drawing/2014/main" id="{E4B9B247-A73C-4BE4-80FB-D252DF340AE2}"/>
                </a:ext>
              </a:extLst>
            </p:cNvPr>
            <p:cNvSpPr/>
            <p:nvPr/>
          </p:nvSpPr>
          <p:spPr>
            <a:xfrm>
              <a:off x="6288639" y="2289580"/>
              <a:ext cx="612419" cy="612419"/>
            </a:xfrm>
            <a:custGeom>
              <a:avLst/>
              <a:gdLst>
                <a:gd name="connsiteX0" fmla="*/ 306210 w 612419"/>
                <a:gd name="connsiteY0" fmla="*/ 0 h 612419"/>
                <a:gd name="connsiteX1" fmla="*/ 0 w 612419"/>
                <a:gd name="connsiteY1" fmla="*/ 306210 h 612419"/>
                <a:gd name="connsiteX2" fmla="*/ 306210 w 612419"/>
                <a:gd name="connsiteY2" fmla="*/ 612420 h 612419"/>
                <a:gd name="connsiteX3" fmla="*/ 612420 w 612419"/>
                <a:gd name="connsiteY3" fmla="*/ 306210 h 612419"/>
                <a:gd name="connsiteX4" fmla="*/ 306210 w 612419"/>
                <a:gd name="connsiteY4" fmla="*/ 0 h 612419"/>
                <a:gd name="connsiteX5" fmla="*/ 463744 w 612419"/>
                <a:gd name="connsiteY5" fmla="*/ 319793 h 612419"/>
                <a:gd name="connsiteX6" fmla="*/ 460496 w 612419"/>
                <a:gd name="connsiteY6" fmla="*/ 370877 h 612419"/>
                <a:gd name="connsiteX7" fmla="*/ 447946 w 612419"/>
                <a:gd name="connsiteY7" fmla="*/ 402030 h 612419"/>
                <a:gd name="connsiteX8" fmla="*/ 416499 w 612419"/>
                <a:gd name="connsiteY8" fmla="*/ 415318 h 612419"/>
                <a:gd name="connsiteX9" fmla="*/ 306210 w 612419"/>
                <a:gd name="connsiteY9" fmla="*/ 418418 h 612419"/>
                <a:gd name="connsiteX10" fmla="*/ 199169 w 612419"/>
                <a:gd name="connsiteY10" fmla="*/ 415613 h 612419"/>
                <a:gd name="connsiteX11" fmla="*/ 164473 w 612419"/>
                <a:gd name="connsiteY11" fmla="*/ 402030 h 612419"/>
                <a:gd name="connsiteX12" fmla="*/ 151924 w 612419"/>
                <a:gd name="connsiteY12" fmla="*/ 370877 h 612419"/>
                <a:gd name="connsiteX13" fmla="*/ 148823 w 612419"/>
                <a:gd name="connsiteY13" fmla="*/ 319793 h 612419"/>
                <a:gd name="connsiteX14" fmla="*/ 148823 w 612419"/>
                <a:gd name="connsiteY14" fmla="*/ 295284 h 612419"/>
                <a:gd name="connsiteX15" fmla="*/ 151924 w 612419"/>
                <a:gd name="connsiteY15" fmla="*/ 244348 h 612419"/>
                <a:gd name="connsiteX16" fmla="*/ 164473 w 612419"/>
                <a:gd name="connsiteY16" fmla="*/ 213195 h 612419"/>
                <a:gd name="connsiteX17" fmla="*/ 195626 w 612419"/>
                <a:gd name="connsiteY17" fmla="*/ 199612 h 612419"/>
                <a:gd name="connsiteX18" fmla="*/ 306210 w 612419"/>
                <a:gd name="connsiteY18" fmla="*/ 196364 h 612419"/>
                <a:gd name="connsiteX19" fmla="*/ 416499 w 612419"/>
                <a:gd name="connsiteY19" fmla="*/ 199612 h 612419"/>
                <a:gd name="connsiteX20" fmla="*/ 447946 w 612419"/>
                <a:gd name="connsiteY20" fmla="*/ 213195 h 612419"/>
                <a:gd name="connsiteX21" fmla="*/ 460496 w 612419"/>
                <a:gd name="connsiteY21" fmla="*/ 244348 h 612419"/>
                <a:gd name="connsiteX22" fmla="*/ 463744 w 612419"/>
                <a:gd name="connsiteY22" fmla="*/ 295284 h 6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2419" h="612419">
                  <a:moveTo>
                    <a:pt x="306210" y="0"/>
                  </a:moveTo>
                  <a:cubicBezTo>
                    <a:pt x="137095" y="0"/>
                    <a:pt x="0" y="137095"/>
                    <a:pt x="0" y="306210"/>
                  </a:cubicBezTo>
                  <a:cubicBezTo>
                    <a:pt x="0" y="475325"/>
                    <a:pt x="137095" y="612420"/>
                    <a:pt x="306210" y="612420"/>
                  </a:cubicBezTo>
                  <a:cubicBezTo>
                    <a:pt x="475325" y="612420"/>
                    <a:pt x="612420" y="475325"/>
                    <a:pt x="612420" y="306210"/>
                  </a:cubicBezTo>
                  <a:cubicBezTo>
                    <a:pt x="612257" y="137162"/>
                    <a:pt x="475258" y="163"/>
                    <a:pt x="306210" y="0"/>
                  </a:cubicBezTo>
                  <a:close/>
                  <a:moveTo>
                    <a:pt x="463744" y="319793"/>
                  </a:moveTo>
                  <a:cubicBezTo>
                    <a:pt x="463588" y="336867"/>
                    <a:pt x="462503" y="353921"/>
                    <a:pt x="460496" y="370877"/>
                  </a:cubicBezTo>
                  <a:cubicBezTo>
                    <a:pt x="458956" y="382140"/>
                    <a:pt x="454644" y="392845"/>
                    <a:pt x="447946" y="402030"/>
                  </a:cubicBezTo>
                  <a:cubicBezTo>
                    <a:pt x="439527" y="410285"/>
                    <a:pt x="428287" y="415035"/>
                    <a:pt x="416499" y="415318"/>
                  </a:cubicBezTo>
                  <a:cubicBezTo>
                    <a:pt x="372206" y="418418"/>
                    <a:pt x="306210" y="418418"/>
                    <a:pt x="306210" y="418418"/>
                  </a:cubicBezTo>
                  <a:cubicBezTo>
                    <a:pt x="306210" y="418418"/>
                    <a:pt x="224268" y="418418"/>
                    <a:pt x="199169" y="415613"/>
                  </a:cubicBezTo>
                  <a:cubicBezTo>
                    <a:pt x="186404" y="415123"/>
                    <a:pt x="174178" y="410337"/>
                    <a:pt x="164473" y="402030"/>
                  </a:cubicBezTo>
                  <a:cubicBezTo>
                    <a:pt x="157776" y="392845"/>
                    <a:pt x="153463" y="382140"/>
                    <a:pt x="151924" y="370877"/>
                  </a:cubicBezTo>
                  <a:cubicBezTo>
                    <a:pt x="150007" y="353914"/>
                    <a:pt x="148972" y="336863"/>
                    <a:pt x="148823" y="319793"/>
                  </a:cubicBezTo>
                  <a:lnTo>
                    <a:pt x="148823" y="295284"/>
                  </a:lnTo>
                  <a:cubicBezTo>
                    <a:pt x="148962" y="278263"/>
                    <a:pt x="149997" y="261261"/>
                    <a:pt x="151924" y="244348"/>
                  </a:cubicBezTo>
                  <a:cubicBezTo>
                    <a:pt x="153421" y="233074"/>
                    <a:pt x="157737" y="222359"/>
                    <a:pt x="164473" y="213195"/>
                  </a:cubicBezTo>
                  <a:cubicBezTo>
                    <a:pt x="172694" y="204786"/>
                    <a:pt x="183870" y="199913"/>
                    <a:pt x="195626" y="199612"/>
                  </a:cubicBezTo>
                  <a:cubicBezTo>
                    <a:pt x="239919" y="196512"/>
                    <a:pt x="306210" y="196364"/>
                    <a:pt x="306210" y="196364"/>
                  </a:cubicBezTo>
                  <a:cubicBezTo>
                    <a:pt x="306210" y="196364"/>
                    <a:pt x="372354" y="196364"/>
                    <a:pt x="416499" y="199612"/>
                  </a:cubicBezTo>
                  <a:cubicBezTo>
                    <a:pt x="428344" y="199899"/>
                    <a:pt x="439617" y="204768"/>
                    <a:pt x="447946" y="213195"/>
                  </a:cubicBezTo>
                  <a:cubicBezTo>
                    <a:pt x="454683" y="222359"/>
                    <a:pt x="458999" y="233074"/>
                    <a:pt x="460496" y="244348"/>
                  </a:cubicBezTo>
                  <a:cubicBezTo>
                    <a:pt x="462514" y="261254"/>
                    <a:pt x="463599" y="278259"/>
                    <a:pt x="463744" y="295284"/>
                  </a:cubicBezTo>
                  <a:close/>
                </a:path>
              </a:pathLst>
            </a:custGeom>
            <a:solidFill>
              <a:srgbClr val="87E1D1"/>
            </a:solidFill>
            <a:ln w="1463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2DD9D8C-110F-4057-AC82-A5A3FC95C52B}"/>
                </a:ext>
              </a:extLst>
            </p:cNvPr>
            <p:cNvSpPr/>
            <p:nvPr/>
          </p:nvSpPr>
          <p:spPr>
            <a:xfrm>
              <a:off x="6562368" y="2549874"/>
              <a:ext cx="84746" cy="88290"/>
            </a:xfrm>
            <a:custGeom>
              <a:avLst/>
              <a:gdLst>
                <a:gd name="connsiteX0" fmla="*/ 0 w 84746"/>
                <a:gd name="connsiteY0" fmla="*/ 88290 h 88290"/>
                <a:gd name="connsiteX1" fmla="*/ 84747 w 84746"/>
                <a:gd name="connsiteY1" fmla="*/ 44440 h 88290"/>
                <a:gd name="connsiteX2" fmla="*/ 0 w 84746"/>
                <a:gd name="connsiteY2" fmla="*/ 0 h 88290"/>
                <a:gd name="connsiteX3" fmla="*/ 0 w 84746"/>
                <a:gd name="connsiteY3" fmla="*/ 88290 h 88290"/>
              </a:gdLst>
              <a:ahLst/>
              <a:cxnLst>
                <a:cxn ang="0">
                  <a:pos x="connsiteX0" y="connsiteY0"/>
                </a:cxn>
                <a:cxn ang="0">
                  <a:pos x="connsiteX1" y="connsiteY1"/>
                </a:cxn>
                <a:cxn ang="0">
                  <a:pos x="connsiteX2" y="connsiteY2"/>
                </a:cxn>
                <a:cxn ang="0">
                  <a:pos x="connsiteX3" y="connsiteY3"/>
                </a:cxn>
              </a:cxnLst>
              <a:rect l="l" t="t" r="r" b="b"/>
              <a:pathLst>
                <a:path w="84746" h="88290">
                  <a:moveTo>
                    <a:pt x="0" y="88290"/>
                  </a:moveTo>
                  <a:lnTo>
                    <a:pt x="84747" y="44440"/>
                  </a:lnTo>
                  <a:lnTo>
                    <a:pt x="0" y="0"/>
                  </a:lnTo>
                  <a:lnTo>
                    <a:pt x="0" y="88290"/>
                  </a:lnTo>
                  <a:close/>
                </a:path>
              </a:pathLst>
            </a:custGeom>
            <a:solidFill>
              <a:srgbClr val="87E1D1"/>
            </a:solidFill>
            <a:ln w="14636" cap="flat">
              <a:noFill/>
              <a:prstDash val="solid"/>
              <a:miter/>
            </a:ln>
          </p:spPr>
          <p:txBody>
            <a:bodyPr rtlCol="0" anchor="ctr"/>
            <a:lstStyle/>
            <a:p>
              <a:endParaRPr lang="en-US"/>
            </a:p>
          </p:txBody>
        </p:sp>
      </p:grpSp>
      <p:sp>
        <p:nvSpPr>
          <p:cNvPr id="27" name="Graphic 4">
            <a:extLst>
              <a:ext uri="{FF2B5EF4-FFF2-40B4-BE49-F238E27FC236}">
                <a16:creationId xmlns:a16="http://schemas.microsoft.com/office/drawing/2014/main" id="{C9D2BE46-1E19-4F62-8E50-E93D56EAD716}"/>
              </a:ext>
            </a:extLst>
          </p:cNvPr>
          <p:cNvSpPr/>
          <p:nvPr/>
        </p:nvSpPr>
        <p:spPr>
          <a:xfrm>
            <a:off x="5821269" y="2304905"/>
            <a:ext cx="514542" cy="514542"/>
          </a:xfrm>
          <a:custGeom>
            <a:avLst/>
            <a:gdLst>
              <a:gd name="connsiteX0" fmla="*/ 306210 w 612419"/>
              <a:gd name="connsiteY0" fmla="*/ 0 h 612419"/>
              <a:gd name="connsiteX1" fmla="*/ 0 w 612419"/>
              <a:gd name="connsiteY1" fmla="*/ 306210 h 612419"/>
              <a:gd name="connsiteX2" fmla="*/ 306210 w 612419"/>
              <a:gd name="connsiteY2" fmla="*/ 612420 h 612419"/>
              <a:gd name="connsiteX3" fmla="*/ 612420 w 612419"/>
              <a:gd name="connsiteY3" fmla="*/ 306210 h 612419"/>
              <a:gd name="connsiteX4" fmla="*/ 306210 w 612419"/>
              <a:gd name="connsiteY4" fmla="*/ 0 h 612419"/>
              <a:gd name="connsiteX5" fmla="*/ 386823 w 612419"/>
              <a:gd name="connsiteY5" fmla="*/ 191935 h 612419"/>
              <a:gd name="connsiteX6" fmla="*/ 355670 w 612419"/>
              <a:gd name="connsiteY6" fmla="*/ 191935 h 612419"/>
              <a:gd name="connsiteX7" fmla="*/ 326142 w 612419"/>
              <a:gd name="connsiteY7" fmla="*/ 220577 h 612419"/>
              <a:gd name="connsiteX8" fmla="*/ 326142 w 612419"/>
              <a:gd name="connsiteY8" fmla="*/ 258817 h 612419"/>
              <a:gd name="connsiteX9" fmla="*/ 385199 w 612419"/>
              <a:gd name="connsiteY9" fmla="*/ 258817 h 612419"/>
              <a:gd name="connsiteX10" fmla="*/ 377373 w 612419"/>
              <a:gd name="connsiteY10" fmla="*/ 317874 h 612419"/>
              <a:gd name="connsiteX11" fmla="*/ 326142 w 612419"/>
              <a:gd name="connsiteY11" fmla="*/ 317874 h 612419"/>
              <a:gd name="connsiteX12" fmla="*/ 326142 w 612419"/>
              <a:gd name="connsiteY12" fmla="*/ 470240 h 612419"/>
              <a:gd name="connsiteX13" fmla="*/ 264722 w 612419"/>
              <a:gd name="connsiteY13" fmla="*/ 470240 h 612419"/>
              <a:gd name="connsiteX14" fmla="*/ 264722 w 612419"/>
              <a:gd name="connsiteY14" fmla="*/ 317578 h 612419"/>
              <a:gd name="connsiteX15" fmla="*/ 213195 w 612419"/>
              <a:gd name="connsiteY15" fmla="*/ 317578 h 612419"/>
              <a:gd name="connsiteX16" fmla="*/ 213195 w 612419"/>
              <a:gd name="connsiteY16" fmla="*/ 258521 h 612419"/>
              <a:gd name="connsiteX17" fmla="*/ 264722 w 612419"/>
              <a:gd name="connsiteY17" fmla="*/ 258521 h 612419"/>
              <a:gd name="connsiteX18" fmla="*/ 264722 w 612419"/>
              <a:gd name="connsiteY18" fmla="*/ 214229 h 612419"/>
              <a:gd name="connsiteX19" fmla="*/ 341053 w 612419"/>
              <a:gd name="connsiteY19" fmla="*/ 135831 h 612419"/>
              <a:gd name="connsiteX20" fmla="*/ 386823 w 612419"/>
              <a:gd name="connsiteY20" fmla="*/ 138341 h 6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2419" h="612419">
                <a:moveTo>
                  <a:pt x="306210" y="0"/>
                </a:moveTo>
                <a:cubicBezTo>
                  <a:pt x="137095" y="0"/>
                  <a:pt x="0" y="137095"/>
                  <a:pt x="0" y="306210"/>
                </a:cubicBezTo>
                <a:cubicBezTo>
                  <a:pt x="0" y="475325"/>
                  <a:pt x="137095" y="612420"/>
                  <a:pt x="306210" y="612420"/>
                </a:cubicBezTo>
                <a:cubicBezTo>
                  <a:pt x="475325" y="612420"/>
                  <a:pt x="612420" y="475325"/>
                  <a:pt x="612420" y="306210"/>
                </a:cubicBezTo>
                <a:cubicBezTo>
                  <a:pt x="612257" y="137162"/>
                  <a:pt x="475258" y="163"/>
                  <a:pt x="306210" y="0"/>
                </a:cubicBezTo>
                <a:close/>
                <a:moveTo>
                  <a:pt x="386823" y="191935"/>
                </a:moveTo>
                <a:lnTo>
                  <a:pt x="355670" y="191935"/>
                </a:lnTo>
                <a:cubicBezTo>
                  <a:pt x="330866" y="191935"/>
                  <a:pt x="326142" y="203746"/>
                  <a:pt x="326142" y="220577"/>
                </a:cubicBezTo>
                <a:lnTo>
                  <a:pt x="326142" y="258817"/>
                </a:lnTo>
                <a:lnTo>
                  <a:pt x="385199" y="258817"/>
                </a:lnTo>
                <a:lnTo>
                  <a:pt x="377373" y="317874"/>
                </a:lnTo>
                <a:lnTo>
                  <a:pt x="326142" y="317874"/>
                </a:lnTo>
                <a:lnTo>
                  <a:pt x="326142" y="470240"/>
                </a:lnTo>
                <a:lnTo>
                  <a:pt x="264722" y="470240"/>
                </a:lnTo>
                <a:lnTo>
                  <a:pt x="264722" y="317578"/>
                </a:lnTo>
                <a:lnTo>
                  <a:pt x="213195" y="317578"/>
                </a:lnTo>
                <a:lnTo>
                  <a:pt x="213195" y="258521"/>
                </a:lnTo>
                <a:lnTo>
                  <a:pt x="264722" y="258521"/>
                </a:lnTo>
                <a:lnTo>
                  <a:pt x="264722" y="214229"/>
                </a:lnTo>
                <a:cubicBezTo>
                  <a:pt x="264722" y="163440"/>
                  <a:pt x="295875" y="135831"/>
                  <a:pt x="341053" y="135831"/>
                </a:cubicBezTo>
                <a:cubicBezTo>
                  <a:pt x="356347" y="135718"/>
                  <a:pt x="371633" y="136557"/>
                  <a:pt x="386823" y="138341"/>
                </a:cubicBezTo>
                <a:close/>
              </a:path>
            </a:pathLst>
          </a:custGeom>
          <a:solidFill>
            <a:srgbClr val="87E1D1"/>
          </a:solidFill>
          <a:ln w="14636" cap="flat">
            <a:noFill/>
            <a:prstDash val="solid"/>
            <a:miter/>
          </a:ln>
        </p:spPr>
        <p:txBody>
          <a:bodyPr rtlCol="0" anchor="ctr"/>
          <a:lstStyle/>
          <a:p>
            <a:endParaRPr lang="en-US"/>
          </a:p>
        </p:txBody>
      </p:sp>
      <p:sp>
        <p:nvSpPr>
          <p:cNvPr id="28" name="Graphic 19">
            <a:extLst>
              <a:ext uri="{FF2B5EF4-FFF2-40B4-BE49-F238E27FC236}">
                <a16:creationId xmlns:a16="http://schemas.microsoft.com/office/drawing/2014/main" id="{8BC33A5C-67A1-457B-BC8F-E7F42B202833}"/>
              </a:ext>
            </a:extLst>
          </p:cNvPr>
          <p:cNvSpPr/>
          <p:nvPr/>
        </p:nvSpPr>
        <p:spPr>
          <a:xfrm>
            <a:off x="4306502" y="2304905"/>
            <a:ext cx="514542" cy="514542"/>
          </a:xfrm>
          <a:custGeom>
            <a:avLst/>
            <a:gdLst>
              <a:gd name="connsiteX0" fmla="*/ 306210 w 612419"/>
              <a:gd name="connsiteY0" fmla="*/ 0 h 612419"/>
              <a:gd name="connsiteX1" fmla="*/ 0 w 612419"/>
              <a:gd name="connsiteY1" fmla="*/ 306210 h 612419"/>
              <a:gd name="connsiteX2" fmla="*/ 306210 w 612419"/>
              <a:gd name="connsiteY2" fmla="*/ 612420 h 612419"/>
              <a:gd name="connsiteX3" fmla="*/ 612420 w 612419"/>
              <a:gd name="connsiteY3" fmla="*/ 306210 h 612419"/>
              <a:gd name="connsiteX4" fmla="*/ 306210 w 612419"/>
              <a:gd name="connsiteY4" fmla="*/ 0 h 612419"/>
              <a:gd name="connsiteX5" fmla="*/ 439088 w 612419"/>
              <a:gd name="connsiteY5" fmla="*/ 255716 h 612419"/>
              <a:gd name="connsiteX6" fmla="*/ 439088 w 612419"/>
              <a:gd name="connsiteY6" fmla="*/ 263984 h 612419"/>
              <a:gd name="connsiteX7" fmla="*/ 262788 w 612419"/>
              <a:gd name="connsiteY7" fmla="*/ 442022 h 612419"/>
              <a:gd name="connsiteX8" fmla="*/ 165359 w 612419"/>
              <a:gd name="connsiteY8" fmla="*/ 413398 h 612419"/>
              <a:gd name="connsiteX9" fmla="*/ 180123 w 612419"/>
              <a:gd name="connsiteY9" fmla="*/ 414284 h 612419"/>
              <a:gd name="connsiteX10" fmla="*/ 258079 w 612419"/>
              <a:gd name="connsiteY10" fmla="*/ 387413 h 612419"/>
              <a:gd name="connsiteX11" fmla="*/ 199022 w 612419"/>
              <a:gd name="connsiteY11" fmla="*/ 344006 h 612419"/>
              <a:gd name="connsiteX12" fmla="*/ 210833 w 612419"/>
              <a:gd name="connsiteY12" fmla="*/ 345187 h 612419"/>
              <a:gd name="connsiteX13" fmla="*/ 227369 w 612419"/>
              <a:gd name="connsiteY13" fmla="*/ 342825 h 612419"/>
              <a:gd name="connsiteX14" fmla="*/ 177171 w 612419"/>
              <a:gd name="connsiteY14" fmla="*/ 281849 h 612419"/>
              <a:gd name="connsiteX15" fmla="*/ 177171 w 612419"/>
              <a:gd name="connsiteY15" fmla="*/ 281849 h 612419"/>
              <a:gd name="connsiteX16" fmla="*/ 205518 w 612419"/>
              <a:gd name="connsiteY16" fmla="*/ 289526 h 612419"/>
              <a:gd name="connsiteX17" fmla="*/ 186324 w 612419"/>
              <a:gd name="connsiteY17" fmla="*/ 206109 h 612419"/>
              <a:gd name="connsiteX18" fmla="*/ 314921 w 612419"/>
              <a:gd name="connsiteY18" fmla="*/ 271366 h 612419"/>
              <a:gd name="connsiteX19" fmla="*/ 313297 w 612419"/>
              <a:gd name="connsiteY19" fmla="*/ 256602 h 612419"/>
              <a:gd name="connsiteX20" fmla="*/ 375947 w 612419"/>
              <a:gd name="connsiteY20" fmla="*/ 194052 h 612419"/>
              <a:gd name="connsiteX21" fmla="*/ 421518 w 612419"/>
              <a:gd name="connsiteY21" fmla="*/ 213786 h 612419"/>
              <a:gd name="connsiteX22" fmla="*/ 461234 w 612419"/>
              <a:gd name="connsiteY22" fmla="*/ 199022 h 612419"/>
              <a:gd name="connsiteX23" fmla="*/ 433625 w 612419"/>
              <a:gd name="connsiteY23" fmla="*/ 233865 h 612419"/>
              <a:gd name="connsiteX24" fmla="*/ 469355 w 612419"/>
              <a:gd name="connsiteY24" fmla="*/ 223973 h 612419"/>
              <a:gd name="connsiteX25" fmla="*/ 438793 w 612419"/>
              <a:gd name="connsiteY25" fmla="*/ 255716 h 6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2419" h="612419">
                <a:moveTo>
                  <a:pt x="306210" y="0"/>
                </a:moveTo>
                <a:cubicBezTo>
                  <a:pt x="137095" y="0"/>
                  <a:pt x="0" y="137095"/>
                  <a:pt x="0" y="306210"/>
                </a:cubicBezTo>
                <a:cubicBezTo>
                  <a:pt x="0" y="475325"/>
                  <a:pt x="137095" y="612420"/>
                  <a:pt x="306210" y="612420"/>
                </a:cubicBezTo>
                <a:cubicBezTo>
                  <a:pt x="475325" y="612420"/>
                  <a:pt x="612420" y="475325"/>
                  <a:pt x="612420" y="306210"/>
                </a:cubicBezTo>
                <a:cubicBezTo>
                  <a:pt x="612257" y="137162"/>
                  <a:pt x="475257" y="163"/>
                  <a:pt x="306210" y="0"/>
                </a:cubicBezTo>
                <a:close/>
                <a:moveTo>
                  <a:pt x="439088" y="255716"/>
                </a:moveTo>
                <a:lnTo>
                  <a:pt x="439088" y="263984"/>
                </a:lnTo>
                <a:cubicBezTo>
                  <a:pt x="439568" y="361831"/>
                  <a:pt x="360635" y="441542"/>
                  <a:pt x="262788" y="442022"/>
                </a:cubicBezTo>
                <a:cubicBezTo>
                  <a:pt x="228215" y="442191"/>
                  <a:pt x="194347" y="432242"/>
                  <a:pt x="165359" y="413398"/>
                </a:cubicBezTo>
                <a:cubicBezTo>
                  <a:pt x="170258" y="413993"/>
                  <a:pt x="175189" y="414290"/>
                  <a:pt x="180123" y="414284"/>
                </a:cubicBezTo>
                <a:cubicBezTo>
                  <a:pt x="208376" y="414260"/>
                  <a:pt x="235813" y="404802"/>
                  <a:pt x="258079" y="387413"/>
                </a:cubicBezTo>
                <a:cubicBezTo>
                  <a:pt x="231064" y="387277"/>
                  <a:pt x="207216" y="369748"/>
                  <a:pt x="199022" y="344006"/>
                </a:cubicBezTo>
                <a:cubicBezTo>
                  <a:pt x="202903" y="344830"/>
                  <a:pt x="206864" y="345226"/>
                  <a:pt x="210833" y="345187"/>
                </a:cubicBezTo>
                <a:cubicBezTo>
                  <a:pt x="216438" y="345316"/>
                  <a:pt x="222024" y="344517"/>
                  <a:pt x="227369" y="342825"/>
                </a:cubicBezTo>
                <a:cubicBezTo>
                  <a:pt x="198245" y="337057"/>
                  <a:pt x="177239" y="311538"/>
                  <a:pt x="177171" y="281849"/>
                </a:cubicBezTo>
                <a:lnTo>
                  <a:pt x="177171" y="281849"/>
                </a:lnTo>
                <a:cubicBezTo>
                  <a:pt x="185923" y="286504"/>
                  <a:pt x="195613" y="289129"/>
                  <a:pt x="205518" y="289526"/>
                </a:cubicBezTo>
                <a:cubicBezTo>
                  <a:pt x="178009" y="271211"/>
                  <a:pt x="169586" y="234605"/>
                  <a:pt x="186324" y="206109"/>
                </a:cubicBezTo>
                <a:cubicBezTo>
                  <a:pt x="217998" y="245111"/>
                  <a:pt x="264742" y="268831"/>
                  <a:pt x="314921" y="271366"/>
                </a:cubicBezTo>
                <a:cubicBezTo>
                  <a:pt x="313884" y="266512"/>
                  <a:pt x="313341" y="261566"/>
                  <a:pt x="313297" y="256602"/>
                </a:cubicBezTo>
                <a:cubicBezTo>
                  <a:pt x="313325" y="222029"/>
                  <a:pt x="341374" y="194024"/>
                  <a:pt x="375947" y="194052"/>
                </a:cubicBezTo>
                <a:cubicBezTo>
                  <a:pt x="393208" y="194065"/>
                  <a:pt x="409698" y="201205"/>
                  <a:pt x="421518" y="213786"/>
                </a:cubicBezTo>
                <a:cubicBezTo>
                  <a:pt x="435513" y="211205"/>
                  <a:pt x="448952" y="206209"/>
                  <a:pt x="461234" y="199022"/>
                </a:cubicBezTo>
                <a:cubicBezTo>
                  <a:pt x="456461" y="213547"/>
                  <a:pt x="446674" y="225898"/>
                  <a:pt x="433625" y="233865"/>
                </a:cubicBezTo>
                <a:cubicBezTo>
                  <a:pt x="445952" y="232321"/>
                  <a:pt x="457989" y="228989"/>
                  <a:pt x="469355" y="223973"/>
                </a:cubicBezTo>
                <a:cubicBezTo>
                  <a:pt x="461109" y="236266"/>
                  <a:pt x="450763" y="247011"/>
                  <a:pt x="438793" y="255716"/>
                </a:cubicBezTo>
                <a:close/>
              </a:path>
            </a:pathLst>
          </a:custGeom>
          <a:solidFill>
            <a:srgbClr val="87E1D1"/>
          </a:solidFill>
          <a:ln w="14636" cap="flat">
            <a:noFill/>
            <a:prstDash val="solid"/>
            <a:miter/>
          </a:ln>
        </p:spPr>
        <p:txBody>
          <a:bodyPr rtlCol="0" anchor="ctr"/>
          <a:lstStyle/>
          <a:p>
            <a:endParaRPr lang="en-US"/>
          </a:p>
        </p:txBody>
      </p:sp>
      <p:grpSp>
        <p:nvGrpSpPr>
          <p:cNvPr id="29" name="Graphic 17">
            <a:extLst>
              <a:ext uri="{FF2B5EF4-FFF2-40B4-BE49-F238E27FC236}">
                <a16:creationId xmlns:a16="http://schemas.microsoft.com/office/drawing/2014/main" id="{107F4695-3EBE-4FE5-BAAD-40127BB5E5A4}"/>
              </a:ext>
            </a:extLst>
          </p:cNvPr>
          <p:cNvGrpSpPr/>
          <p:nvPr/>
        </p:nvGrpSpPr>
        <p:grpSpPr>
          <a:xfrm>
            <a:off x="2826001" y="2304905"/>
            <a:ext cx="514542" cy="514542"/>
            <a:chOff x="2729989" y="2289580"/>
            <a:chExt cx="612419" cy="612419"/>
          </a:xfrm>
          <a:solidFill>
            <a:srgbClr val="87E1D1"/>
          </a:solidFill>
        </p:grpSpPr>
        <p:sp>
          <p:nvSpPr>
            <p:cNvPr id="30" name="Freeform: Shape 29">
              <a:extLst>
                <a:ext uri="{FF2B5EF4-FFF2-40B4-BE49-F238E27FC236}">
                  <a16:creationId xmlns:a16="http://schemas.microsoft.com/office/drawing/2014/main" id="{BCA4E6DB-7821-4020-A991-363A30E2C142}"/>
                </a:ext>
              </a:extLst>
            </p:cNvPr>
            <p:cNvSpPr/>
            <p:nvPr/>
          </p:nvSpPr>
          <p:spPr>
            <a:xfrm>
              <a:off x="3062923" y="2561685"/>
              <a:ext cx="14764" cy="738"/>
            </a:xfrm>
            <a:custGeom>
              <a:avLst/>
              <a:gdLst>
                <a:gd name="connsiteX0" fmla="*/ 0 w 14764"/>
                <a:gd name="connsiteY0" fmla="*/ 738 h 738"/>
                <a:gd name="connsiteX1" fmla="*/ 0 w 14764"/>
                <a:gd name="connsiteY1" fmla="*/ 0 h 738"/>
                <a:gd name="connsiteX2" fmla="*/ 0 w 14764"/>
                <a:gd name="connsiteY2" fmla="*/ 738 h 738"/>
              </a:gdLst>
              <a:ahLst/>
              <a:cxnLst>
                <a:cxn ang="0">
                  <a:pos x="connsiteX0" y="connsiteY0"/>
                </a:cxn>
                <a:cxn ang="0">
                  <a:pos x="connsiteX1" y="connsiteY1"/>
                </a:cxn>
                <a:cxn ang="0">
                  <a:pos x="connsiteX2" y="connsiteY2"/>
                </a:cxn>
              </a:cxnLst>
              <a:rect l="l" t="t" r="r" b="b"/>
              <a:pathLst>
                <a:path w="14764" h="738">
                  <a:moveTo>
                    <a:pt x="0" y="738"/>
                  </a:moveTo>
                  <a:lnTo>
                    <a:pt x="0" y="0"/>
                  </a:lnTo>
                  <a:lnTo>
                    <a:pt x="0" y="738"/>
                  </a:lnTo>
                  <a:close/>
                </a:path>
              </a:pathLst>
            </a:custGeom>
            <a:solidFill>
              <a:srgbClr val="87E1D1"/>
            </a:solidFill>
            <a:ln w="1463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9ECB8C-DBDF-4E18-AE09-6984F777AAD0}"/>
                </a:ext>
              </a:extLst>
            </p:cNvPr>
            <p:cNvSpPr/>
            <p:nvPr/>
          </p:nvSpPr>
          <p:spPr>
            <a:xfrm>
              <a:off x="2729989" y="2289580"/>
              <a:ext cx="612419" cy="612419"/>
            </a:xfrm>
            <a:custGeom>
              <a:avLst/>
              <a:gdLst>
                <a:gd name="connsiteX0" fmla="*/ 306210 w 612419"/>
                <a:gd name="connsiteY0" fmla="*/ 0 h 612419"/>
                <a:gd name="connsiteX1" fmla="*/ 0 w 612419"/>
                <a:gd name="connsiteY1" fmla="*/ 306210 h 612419"/>
                <a:gd name="connsiteX2" fmla="*/ 306210 w 612419"/>
                <a:gd name="connsiteY2" fmla="*/ 612420 h 612419"/>
                <a:gd name="connsiteX3" fmla="*/ 612420 w 612419"/>
                <a:gd name="connsiteY3" fmla="*/ 306210 h 612419"/>
                <a:gd name="connsiteX4" fmla="*/ 306210 w 612419"/>
                <a:gd name="connsiteY4" fmla="*/ 0 h 612419"/>
                <a:gd name="connsiteX5" fmla="*/ 226188 w 612419"/>
                <a:gd name="connsiteY5" fmla="*/ 449571 h 612419"/>
                <a:gd name="connsiteX6" fmla="*/ 157387 w 612419"/>
                <a:gd name="connsiteY6" fmla="*/ 449571 h 612419"/>
                <a:gd name="connsiteX7" fmla="*/ 157387 w 612419"/>
                <a:gd name="connsiteY7" fmla="*/ 242871 h 612419"/>
                <a:gd name="connsiteX8" fmla="*/ 226188 w 612419"/>
                <a:gd name="connsiteY8" fmla="*/ 242871 h 612419"/>
                <a:gd name="connsiteX9" fmla="*/ 191935 w 612419"/>
                <a:gd name="connsiteY9" fmla="*/ 214524 h 612419"/>
                <a:gd name="connsiteX10" fmla="*/ 191935 w 612419"/>
                <a:gd name="connsiteY10" fmla="*/ 214524 h 612419"/>
                <a:gd name="connsiteX11" fmla="*/ 153983 w 612419"/>
                <a:gd name="connsiteY11" fmla="*/ 181164 h 612419"/>
                <a:gd name="connsiteX12" fmla="*/ 187343 w 612419"/>
                <a:gd name="connsiteY12" fmla="*/ 143213 h 612419"/>
                <a:gd name="connsiteX13" fmla="*/ 191935 w 612419"/>
                <a:gd name="connsiteY13" fmla="*/ 143213 h 612419"/>
                <a:gd name="connsiteX14" fmla="*/ 229886 w 612419"/>
                <a:gd name="connsiteY14" fmla="*/ 176573 h 612419"/>
                <a:gd name="connsiteX15" fmla="*/ 196527 w 612419"/>
                <a:gd name="connsiteY15" fmla="*/ 214524 h 612419"/>
                <a:gd name="connsiteX16" fmla="*/ 191935 w 612419"/>
                <a:gd name="connsiteY16" fmla="*/ 214524 h 612419"/>
                <a:gd name="connsiteX17" fmla="*/ 473931 w 612419"/>
                <a:gd name="connsiteY17" fmla="*/ 449571 h 612419"/>
                <a:gd name="connsiteX18" fmla="*/ 405278 w 612419"/>
                <a:gd name="connsiteY18" fmla="*/ 449571 h 612419"/>
                <a:gd name="connsiteX19" fmla="*/ 405278 w 612419"/>
                <a:gd name="connsiteY19" fmla="*/ 339577 h 612419"/>
                <a:gd name="connsiteX20" fmla="*/ 370434 w 612419"/>
                <a:gd name="connsiteY20" fmla="*/ 292774 h 612419"/>
                <a:gd name="connsiteX21" fmla="*/ 335148 w 612419"/>
                <a:gd name="connsiteY21" fmla="*/ 317874 h 612419"/>
                <a:gd name="connsiteX22" fmla="*/ 332933 w 612419"/>
                <a:gd name="connsiteY22" fmla="*/ 334705 h 612419"/>
                <a:gd name="connsiteX23" fmla="*/ 332933 w 612419"/>
                <a:gd name="connsiteY23" fmla="*/ 450161 h 612419"/>
                <a:gd name="connsiteX24" fmla="*/ 264132 w 612419"/>
                <a:gd name="connsiteY24" fmla="*/ 450161 h 612419"/>
                <a:gd name="connsiteX25" fmla="*/ 264132 w 612419"/>
                <a:gd name="connsiteY25" fmla="*/ 243462 h 612419"/>
                <a:gd name="connsiteX26" fmla="*/ 332933 w 612419"/>
                <a:gd name="connsiteY26" fmla="*/ 243462 h 612419"/>
                <a:gd name="connsiteX27" fmla="*/ 332933 w 612419"/>
                <a:gd name="connsiteY27" fmla="*/ 272990 h 612419"/>
                <a:gd name="connsiteX28" fmla="*/ 394795 w 612419"/>
                <a:gd name="connsiteY28" fmla="*/ 238885 h 612419"/>
                <a:gd name="connsiteX29" fmla="*/ 473931 w 612419"/>
                <a:gd name="connsiteY29" fmla="*/ 331900 h 6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419" h="612419">
                  <a:moveTo>
                    <a:pt x="306210" y="0"/>
                  </a:moveTo>
                  <a:cubicBezTo>
                    <a:pt x="137095" y="0"/>
                    <a:pt x="0" y="137095"/>
                    <a:pt x="0" y="306210"/>
                  </a:cubicBezTo>
                  <a:cubicBezTo>
                    <a:pt x="0" y="475325"/>
                    <a:pt x="137095" y="612420"/>
                    <a:pt x="306210" y="612420"/>
                  </a:cubicBezTo>
                  <a:cubicBezTo>
                    <a:pt x="475325" y="612420"/>
                    <a:pt x="612420" y="475325"/>
                    <a:pt x="612420" y="306210"/>
                  </a:cubicBezTo>
                  <a:cubicBezTo>
                    <a:pt x="612257" y="137162"/>
                    <a:pt x="475257" y="163"/>
                    <a:pt x="306210" y="0"/>
                  </a:cubicBezTo>
                  <a:close/>
                  <a:moveTo>
                    <a:pt x="226188" y="449571"/>
                  </a:moveTo>
                  <a:lnTo>
                    <a:pt x="157387" y="449571"/>
                  </a:lnTo>
                  <a:lnTo>
                    <a:pt x="157387" y="242871"/>
                  </a:lnTo>
                  <a:lnTo>
                    <a:pt x="226188" y="242871"/>
                  </a:lnTo>
                  <a:close/>
                  <a:moveTo>
                    <a:pt x="191935" y="214524"/>
                  </a:moveTo>
                  <a:lnTo>
                    <a:pt x="191935" y="214524"/>
                  </a:lnTo>
                  <a:cubicBezTo>
                    <a:pt x="172242" y="215792"/>
                    <a:pt x="155252" y="200857"/>
                    <a:pt x="153983" y="181164"/>
                  </a:cubicBezTo>
                  <a:cubicBezTo>
                    <a:pt x="152715" y="161472"/>
                    <a:pt x="167652" y="144481"/>
                    <a:pt x="187343" y="143213"/>
                  </a:cubicBezTo>
                  <a:cubicBezTo>
                    <a:pt x="188873" y="143114"/>
                    <a:pt x="190407" y="143114"/>
                    <a:pt x="191935" y="143213"/>
                  </a:cubicBezTo>
                  <a:cubicBezTo>
                    <a:pt x="211627" y="141945"/>
                    <a:pt x="228618" y="156880"/>
                    <a:pt x="229886" y="176573"/>
                  </a:cubicBezTo>
                  <a:cubicBezTo>
                    <a:pt x="231155" y="196265"/>
                    <a:pt x="216218" y="213256"/>
                    <a:pt x="196527" y="214524"/>
                  </a:cubicBezTo>
                  <a:cubicBezTo>
                    <a:pt x="194997" y="214623"/>
                    <a:pt x="193463" y="214623"/>
                    <a:pt x="191935" y="214524"/>
                  </a:cubicBezTo>
                  <a:close/>
                  <a:moveTo>
                    <a:pt x="473931" y="449571"/>
                  </a:moveTo>
                  <a:lnTo>
                    <a:pt x="405278" y="449571"/>
                  </a:lnTo>
                  <a:lnTo>
                    <a:pt x="405278" y="339577"/>
                  </a:lnTo>
                  <a:cubicBezTo>
                    <a:pt x="405278" y="311820"/>
                    <a:pt x="395238" y="292774"/>
                    <a:pt x="370434" y="292774"/>
                  </a:cubicBezTo>
                  <a:cubicBezTo>
                    <a:pt x="354570" y="292906"/>
                    <a:pt x="340476" y="302931"/>
                    <a:pt x="335148" y="317874"/>
                  </a:cubicBezTo>
                  <a:cubicBezTo>
                    <a:pt x="333425" y="323310"/>
                    <a:pt x="332675" y="329007"/>
                    <a:pt x="332933" y="334705"/>
                  </a:cubicBezTo>
                  <a:lnTo>
                    <a:pt x="332933" y="450161"/>
                  </a:lnTo>
                  <a:lnTo>
                    <a:pt x="264132" y="450161"/>
                  </a:lnTo>
                  <a:cubicBezTo>
                    <a:pt x="264132" y="450161"/>
                    <a:pt x="265018" y="262803"/>
                    <a:pt x="264132" y="243462"/>
                  </a:cubicBezTo>
                  <a:lnTo>
                    <a:pt x="332933" y="243462"/>
                  </a:lnTo>
                  <a:lnTo>
                    <a:pt x="332933" y="272990"/>
                  </a:lnTo>
                  <a:cubicBezTo>
                    <a:pt x="345554" y="250949"/>
                    <a:pt x="369420" y="237791"/>
                    <a:pt x="394795" y="238885"/>
                  </a:cubicBezTo>
                  <a:cubicBezTo>
                    <a:pt x="439974" y="238885"/>
                    <a:pt x="473931" y="268414"/>
                    <a:pt x="473931" y="331900"/>
                  </a:cubicBezTo>
                  <a:close/>
                </a:path>
              </a:pathLst>
            </a:custGeom>
            <a:solidFill>
              <a:srgbClr val="87E1D1"/>
            </a:solidFill>
            <a:ln w="14636" cap="flat">
              <a:noFill/>
              <a:prstDash val="solid"/>
              <a:miter/>
            </a:ln>
          </p:spPr>
          <p:txBody>
            <a:bodyPr rtlCol="0" anchor="ctr"/>
            <a:lstStyle/>
            <a:p>
              <a:endParaRPr lang="en-US"/>
            </a:p>
          </p:txBody>
        </p:sp>
      </p:grpSp>
      <p:grpSp>
        <p:nvGrpSpPr>
          <p:cNvPr id="32" name="Graphic 8">
            <a:extLst>
              <a:ext uri="{FF2B5EF4-FFF2-40B4-BE49-F238E27FC236}">
                <a16:creationId xmlns:a16="http://schemas.microsoft.com/office/drawing/2014/main" id="{4A4A5DFE-9DB8-423D-A0B1-133B5A090B46}"/>
              </a:ext>
            </a:extLst>
          </p:cNvPr>
          <p:cNvGrpSpPr/>
          <p:nvPr/>
        </p:nvGrpSpPr>
        <p:grpSpPr>
          <a:xfrm>
            <a:off x="1293421" y="2304905"/>
            <a:ext cx="559441" cy="551847"/>
            <a:chOff x="1543773" y="2289580"/>
            <a:chExt cx="612419" cy="612419"/>
          </a:xfrm>
          <a:solidFill>
            <a:srgbClr val="87E1D1"/>
          </a:solidFill>
        </p:grpSpPr>
        <p:sp>
          <p:nvSpPr>
            <p:cNvPr id="33" name="Freeform: Shape 32">
              <a:extLst>
                <a:ext uri="{FF2B5EF4-FFF2-40B4-BE49-F238E27FC236}">
                  <a16:creationId xmlns:a16="http://schemas.microsoft.com/office/drawing/2014/main" id="{C3F971F7-3971-4DE8-A192-D03D07533FE7}"/>
                </a:ext>
              </a:extLst>
            </p:cNvPr>
            <p:cNvSpPr/>
            <p:nvPr/>
          </p:nvSpPr>
          <p:spPr>
            <a:xfrm>
              <a:off x="1699978" y="2442095"/>
              <a:ext cx="299713" cy="310196"/>
            </a:xfrm>
            <a:custGeom>
              <a:avLst/>
              <a:gdLst>
                <a:gd name="connsiteX0" fmla="*/ 223678 w 299713"/>
                <a:gd name="connsiteY0" fmla="*/ 0 h 310196"/>
                <a:gd name="connsiteX1" fmla="*/ 76036 w 299713"/>
                <a:gd name="connsiteY1" fmla="*/ 0 h 310196"/>
                <a:gd name="connsiteX2" fmla="*/ 0 w 299713"/>
                <a:gd name="connsiteY2" fmla="*/ 76036 h 310196"/>
                <a:gd name="connsiteX3" fmla="*/ 0 w 299713"/>
                <a:gd name="connsiteY3" fmla="*/ 234308 h 310196"/>
                <a:gd name="connsiteX4" fmla="*/ 76036 w 299713"/>
                <a:gd name="connsiteY4" fmla="*/ 310196 h 310196"/>
                <a:gd name="connsiteX5" fmla="*/ 223678 w 299713"/>
                <a:gd name="connsiteY5" fmla="*/ 310196 h 310196"/>
                <a:gd name="connsiteX6" fmla="*/ 299714 w 299713"/>
                <a:gd name="connsiteY6" fmla="*/ 234308 h 310196"/>
                <a:gd name="connsiteX7" fmla="*/ 299714 w 299713"/>
                <a:gd name="connsiteY7" fmla="*/ 76036 h 310196"/>
                <a:gd name="connsiteX8" fmla="*/ 223678 w 299713"/>
                <a:gd name="connsiteY8" fmla="*/ 0 h 310196"/>
                <a:gd name="connsiteX9" fmla="*/ 149857 w 299713"/>
                <a:gd name="connsiteY9" fmla="*/ 250992 h 310196"/>
                <a:gd name="connsiteX10" fmla="*/ 52118 w 299713"/>
                <a:gd name="connsiteY10" fmla="*/ 153253 h 310196"/>
                <a:gd name="connsiteX11" fmla="*/ 149857 w 299713"/>
                <a:gd name="connsiteY11" fmla="*/ 55513 h 310196"/>
                <a:gd name="connsiteX12" fmla="*/ 247596 w 299713"/>
                <a:gd name="connsiteY12" fmla="*/ 153253 h 310196"/>
                <a:gd name="connsiteX13" fmla="*/ 150301 w 299713"/>
                <a:gd name="connsiteY13" fmla="*/ 251433 h 310196"/>
                <a:gd name="connsiteX14" fmla="*/ 150004 w 299713"/>
                <a:gd name="connsiteY14" fmla="*/ 251435 h 310196"/>
                <a:gd name="connsiteX15" fmla="*/ 249220 w 299713"/>
                <a:gd name="connsiteY15" fmla="*/ 77069 h 310196"/>
                <a:gd name="connsiteX16" fmla="*/ 225603 w 299713"/>
                <a:gd name="connsiteY16" fmla="*/ 54335 h 310196"/>
                <a:gd name="connsiteX17" fmla="*/ 248337 w 299713"/>
                <a:gd name="connsiteY17" fmla="*/ 30718 h 310196"/>
                <a:gd name="connsiteX18" fmla="*/ 271954 w 299713"/>
                <a:gd name="connsiteY18" fmla="*/ 53452 h 310196"/>
                <a:gd name="connsiteX19" fmla="*/ 271957 w 299713"/>
                <a:gd name="connsiteY19" fmla="*/ 54185 h 310196"/>
                <a:gd name="connsiteX20" fmla="*/ 249368 w 299713"/>
                <a:gd name="connsiteY20" fmla="*/ 77512 h 31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713" h="310196">
                  <a:moveTo>
                    <a:pt x="223678" y="0"/>
                  </a:moveTo>
                  <a:lnTo>
                    <a:pt x="76036" y="0"/>
                  </a:lnTo>
                  <a:cubicBezTo>
                    <a:pt x="34076" y="81"/>
                    <a:pt x="81" y="34076"/>
                    <a:pt x="0" y="76036"/>
                  </a:cubicBezTo>
                  <a:lnTo>
                    <a:pt x="0" y="234308"/>
                  </a:lnTo>
                  <a:cubicBezTo>
                    <a:pt x="162" y="276211"/>
                    <a:pt x="34133" y="310115"/>
                    <a:pt x="76036" y="310196"/>
                  </a:cubicBezTo>
                  <a:lnTo>
                    <a:pt x="223678" y="310196"/>
                  </a:lnTo>
                  <a:cubicBezTo>
                    <a:pt x="265580" y="310115"/>
                    <a:pt x="299551" y="276211"/>
                    <a:pt x="299714" y="234308"/>
                  </a:cubicBezTo>
                  <a:lnTo>
                    <a:pt x="299714" y="76036"/>
                  </a:lnTo>
                  <a:cubicBezTo>
                    <a:pt x="299632" y="34076"/>
                    <a:pt x="265638" y="81"/>
                    <a:pt x="223678" y="0"/>
                  </a:cubicBezTo>
                  <a:close/>
                  <a:moveTo>
                    <a:pt x="149857" y="250992"/>
                  </a:moveTo>
                  <a:cubicBezTo>
                    <a:pt x="95877" y="250992"/>
                    <a:pt x="52118" y="207232"/>
                    <a:pt x="52118" y="153253"/>
                  </a:cubicBezTo>
                  <a:cubicBezTo>
                    <a:pt x="52118" y="99273"/>
                    <a:pt x="95877" y="55513"/>
                    <a:pt x="149857" y="55513"/>
                  </a:cubicBezTo>
                  <a:cubicBezTo>
                    <a:pt x="203836" y="55513"/>
                    <a:pt x="247596" y="99273"/>
                    <a:pt x="247596" y="153253"/>
                  </a:cubicBezTo>
                  <a:cubicBezTo>
                    <a:pt x="247841" y="207232"/>
                    <a:pt x="204281" y="251190"/>
                    <a:pt x="150301" y="251433"/>
                  </a:cubicBezTo>
                  <a:cubicBezTo>
                    <a:pt x="150202" y="251435"/>
                    <a:pt x="150103" y="251435"/>
                    <a:pt x="150004" y="251435"/>
                  </a:cubicBezTo>
                  <a:close/>
                  <a:moveTo>
                    <a:pt x="249220" y="77069"/>
                  </a:moveTo>
                  <a:cubicBezTo>
                    <a:pt x="236421" y="77313"/>
                    <a:pt x="225847" y="67134"/>
                    <a:pt x="225603" y="54335"/>
                  </a:cubicBezTo>
                  <a:cubicBezTo>
                    <a:pt x="225360" y="41535"/>
                    <a:pt x="235538" y="30962"/>
                    <a:pt x="248337" y="30718"/>
                  </a:cubicBezTo>
                  <a:cubicBezTo>
                    <a:pt x="261138" y="30475"/>
                    <a:pt x="271710" y="40653"/>
                    <a:pt x="271954" y="53452"/>
                  </a:cubicBezTo>
                  <a:cubicBezTo>
                    <a:pt x="271960" y="53696"/>
                    <a:pt x="271960" y="53941"/>
                    <a:pt x="271957" y="54185"/>
                  </a:cubicBezTo>
                  <a:cubicBezTo>
                    <a:pt x="272122" y="66849"/>
                    <a:pt x="262031" y="77270"/>
                    <a:pt x="249368" y="77512"/>
                  </a:cubicBezTo>
                  <a:close/>
                </a:path>
              </a:pathLst>
            </a:custGeom>
            <a:solidFill>
              <a:srgbClr val="87E1D1"/>
            </a:solidFill>
            <a:ln w="14636"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D23FF1A-DB7D-4E4C-9E3A-6CEF48DB7E07}"/>
                </a:ext>
              </a:extLst>
            </p:cNvPr>
            <p:cNvSpPr/>
            <p:nvPr/>
          </p:nvSpPr>
          <p:spPr>
            <a:xfrm>
              <a:off x="1543773" y="2289580"/>
              <a:ext cx="612419" cy="612419"/>
            </a:xfrm>
            <a:custGeom>
              <a:avLst/>
              <a:gdLst>
                <a:gd name="connsiteX0" fmla="*/ 306210 w 612419"/>
                <a:gd name="connsiteY0" fmla="*/ 0 h 612419"/>
                <a:gd name="connsiteX1" fmla="*/ 0 w 612419"/>
                <a:gd name="connsiteY1" fmla="*/ 306210 h 612419"/>
                <a:gd name="connsiteX2" fmla="*/ 306210 w 612419"/>
                <a:gd name="connsiteY2" fmla="*/ 612420 h 612419"/>
                <a:gd name="connsiteX3" fmla="*/ 612420 w 612419"/>
                <a:gd name="connsiteY3" fmla="*/ 306210 h 612419"/>
                <a:gd name="connsiteX4" fmla="*/ 306210 w 612419"/>
                <a:gd name="connsiteY4" fmla="*/ 0 h 612419"/>
                <a:gd name="connsiteX5" fmla="*/ 483381 w 612419"/>
                <a:gd name="connsiteY5" fmla="*/ 386823 h 612419"/>
                <a:gd name="connsiteX6" fmla="*/ 380031 w 612419"/>
                <a:gd name="connsiteY6" fmla="*/ 490172 h 612419"/>
                <a:gd name="connsiteX7" fmla="*/ 232389 w 612419"/>
                <a:gd name="connsiteY7" fmla="*/ 490172 h 612419"/>
                <a:gd name="connsiteX8" fmla="*/ 129039 w 612419"/>
                <a:gd name="connsiteY8" fmla="*/ 386823 h 612419"/>
                <a:gd name="connsiteX9" fmla="*/ 129039 w 612419"/>
                <a:gd name="connsiteY9" fmla="*/ 228550 h 612419"/>
                <a:gd name="connsiteX10" fmla="*/ 232389 w 612419"/>
                <a:gd name="connsiteY10" fmla="*/ 125201 h 612419"/>
                <a:gd name="connsiteX11" fmla="*/ 379883 w 612419"/>
                <a:gd name="connsiteY11" fmla="*/ 125201 h 612419"/>
                <a:gd name="connsiteX12" fmla="*/ 483233 w 612419"/>
                <a:gd name="connsiteY12" fmla="*/ 228550 h 6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419" h="612419">
                  <a:moveTo>
                    <a:pt x="306210" y="0"/>
                  </a:moveTo>
                  <a:cubicBezTo>
                    <a:pt x="137095" y="0"/>
                    <a:pt x="0" y="137095"/>
                    <a:pt x="0" y="306210"/>
                  </a:cubicBezTo>
                  <a:cubicBezTo>
                    <a:pt x="0" y="475325"/>
                    <a:pt x="137095" y="612420"/>
                    <a:pt x="306210" y="612420"/>
                  </a:cubicBezTo>
                  <a:cubicBezTo>
                    <a:pt x="475325" y="612420"/>
                    <a:pt x="612420" y="475325"/>
                    <a:pt x="612420" y="306210"/>
                  </a:cubicBezTo>
                  <a:cubicBezTo>
                    <a:pt x="612257" y="137162"/>
                    <a:pt x="475257" y="163"/>
                    <a:pt x="306210" y="0"/>
                  </a:cubicBezTo>
                  <a:close/>
                  <a:moveTo>
                    <a:pt x="483381" y="386823"/>
                  </a:moveTo>
                  <a:cubicBezTo>
                    <a:pt x="483381" y="443901"/>
                    <a:pt x="437110" y="490172"/>
                    <a:pt x="380031" y="490172"/>
                  </a:cubicBezTo>
                  <a:lnTo>
                    <a:pt x="232389" y="490172"/>
                  </a:lnTo>
                  <a:cubicBezTo>
                    <a:pt x="175310" y="490172"/>
                    <a:pt x="129039" y="443901"/>
                    <a:pt x="129039" y="386823"/>
                  </a:cubicBezTo>
                  <a:lnTo>
                    <a:pt x="129039" y="228550"/>
                  </a:lnTo>
                  <a:cubicBezTo>
                    <a:pt x="129039" y="171472"/>
                    <a:pt x="175310" y="125201"/>
                    <a:pt x="232389" y="125201"/>
                  </a:cubicBezTo>
                  <a:lnTo>
                    <a:pt x="379883" y="125201"/>
                  </a:lnTo>
                  <a:cubicBezTo>
                    <a:pt x="436962" y="125201"/>
                    <a:pt x="483233" y="171472"/>
                    <a:pt x="483233" y="228550"/>
                  </a:cubicBezTo>
                  <a:close/>
                </a:path>
              </a:pathLst>
            </a:custGeom>
            <a:solidFill>
              <a:srgbClr val="87E1D1"/>
            </a:solidFill>
            <a:ln w="1463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580879E-02EB-442E-9A52-442F4C4B7200}"/>
                </a:ext>
              </a:extLst>
            </p:cNvPr>
            <p:cNvSpPr/>
            <p:nvPr/>
          </p:nvSpPr>
          <p:spPr>
            <a:xfrm>
              <a:off x="1785463" y="2531861"/>
              <a:ext cx="128153" cy="128153"/>
            </a:xfrm>
            <a:custGeom>
              <a:avLst/>
              <a:gdLst>
                <a:gd name="connsiteX0" fmla="*/ 64077 w 128153"/>
                <a:gd name="connsiteY0" fmla="*/ 0 h 128153"/>
                <a:gd name="connsiteX1" fmla="*/ 0 w 128153"/>
                <a:gd name="connsiteY1" fmla="*/ 64077 h 128153"/>
                <a:gd name="connsiteX2" fmla="*/ 64077 w 128153"/>
                <a:gd name="connsiteY2" fmla="*/ 128153 h 128153"/>
                <a:gd name="connsiteX3" fmla="*/ 128153 w 128153"/>
                <a:gd name="connsiteY3" fmla="*/ 64077 h 128153"/>
                <a:gd name="connsiteX4" fmla="*/ 64077 w 128153"/>
                <a:gd name="connsiteY4" fmla="*/ 0 h 12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53" h="128153">
                  <a:moveTo>
                    <a:pt x="64077" y="0"/>
                  </a:moveTo>
                  <a:cubicBezTo>
                    <a:pt x="28688" y="0"/>
                    <a:pt x="0" y="28688"/>
                    <a:pt x="0" y="64077"/>
                  </a:cubicBezTo>
                  <a:cubicBezTo>
                    <a:pt x="0" y="99465"/>
                    <a:pt x="28688" y="128153"/>
                    <a:pt x="64077" y="128153"/>
                  </a:cubicBezTo>
                  <a:cubicBezTo>
                    <a:pt x="99465" y="128153"/>
                    <a:pt x="128153" y="99465"/>
                    <a:pt x="128153" y="64077"/>
                  </a:cubicBezTo>
                  <a:cubicBezTo>
                    <a:pt x="128153" y="28688"/>
                    <a:pt x="99465" y="0"/>
                    <a:pt x="64077" y="0"/>
                  </a:cubicBezTo>
                  <a:close/>
                </a:path>
              </a:pathLst>
            </a:custGeom>
            <a:solidFill>
              <a:srgbClr val="87E1D1"/>
            </a:solidFill>
            <a:ln w="14636" cap="flat">
              <a:noFill/>
              <a:prstDash val="solid"/>
              <a:miter/>
            </a:ln>
          </p:spPr>
          <p:txBody>
            <a:bodyPr rtlCol="0" anchor="ctr"/>
            <a:lstStyle/>
            <a:p>
              <a:endParaRPr lang="en-US"/>
            </a:p>
          </p:txBody>
        </p:sp>
      </p:grpSp>
      <p:sp>
        <p:nvSpPr>
          <p:cNvPr id="39" name="TextBox 38">
            <a:extLst>
              <a:ext uri="{FF2B5EF4-FFF2-40B4-BE49-F238E27FC236}">
                <a16:creationId xmlns:a16="http://schemas.microsoft.com/office/drawing/2014/main" id="{6D40735E-F14E-419B-8920-32790F0D7464}"/>
              </a:ext>
            </a:extLst>
          </p:cNvPr>
          <p:cNvSpPr txBox="1"/>
          <p:nvPr userDrawn="1"/>
        </p:nvSpPr>
        <p:spPr>
          <a:xfrm>
            <a:off x="927277" y="2886151"/>
            <a:ext cx="1290918" cy="276999"/>
          </a:xfrm>
          <a:prstGeom prst="rect">
            <a:avLst/>
          </a:prstGeom>
          <a:noFill/>
        </p:spPr>
        <p:txBody>
          <a:bodyPr wrap="square" rtlCol="0">
            <a:spAutoFit/>
          </a:bodyPr>
          <a:lstStyle/>
          <a:p>
            <a:pPr algn="ctr"/>
            <a:r>
              <a:rPr lang="en-US" sz="1200" dirty="0">
                <a:solidFill>
                  <a:srgbClr val="FFFFFF"/>
                </a:solidFill>
              </a:rPr>
              <a:t>@Forcepoint</a:t>
            </a:r>
          </a:p>
        </p:txBody>
      </p:sp>
      <p:sp>
        <p:nvSpPr>
          <p:cNvPr id="40" name="TextBox 39">
            <a:extLst>
              <a:ext uri="{FF2B5EF4-FFF2-40B4-BE49-F238E27FC236}">
                <a16:creationId xmlns:a16="http://schemas.microsoft.com/office/drawing/2014/main" id="{C4EB8EC1-D7FF-4052-A1FA-EFF812384478}"/>
              </a:ext>
            </a:extLst>
          </p:cNvPr>
          <p:cNvSpPr txBox="1"/>
          <p:nvPr userDrawn="1"/>
        </p:nvSpPr>
        <p:spPr>
          <a:xfrm>
            <a:off x="2437813" y="2886151"/>
            <a:ext cx="1290918" cy="276999"/>
          </a:xfrm>
          <a:prstGeom prst="rect">
            <a:avLst/>
          </a:prstGeom>
          <a:noFill/>
        </p:spPr>
        <p:txBody>
          <a:bodyPr wrap="square" rtlCol="0">
            <a:spAutoFit/>
          </a:bodyPr>
          <a:lstStyle/>
          <a:p>
            <a:pPr algn="ctr"/>
            <a:r>
              <a:rPr lang="en-US" sz="1200" dirty="0">
                <a:solidFill>
                  <a:srgbClr val="FFFFFF"/>
                </a:solidFill>
              </a:rPr>
              <a:t>Forcepoint</a:t>
            </a:r>
          </a:p>
        </p:txBody>
      </p:sp>
      <p:sp>
        <p:nvSpPr>
          <p:cNvPr id="41" name="TextBox 40">
            <a:extLst>
              <a:ext uri="{FF2B5EF4-FFF2-40B4-BE49-F238E27FC236}">
                <a16:creationId xmlns:a16="http://schemas.microsoft.com/office/drawing/2014/main" id="{F75C05BF-4243-4EFC-A6C1-0BD9FF173347}"/>
              </a:ext>
            </a:extLst>
          </p:cNvPr>
          <p:cNvSpPr txBox="1"/>
          <p:nvPr userDrawn="1"/>
        </p:nvSpPr>
        <p:spPr>
          <a:xfrm>
            <a:off x="3853035" y="2886150"/>
            <a:ext cx="1421476" cy="276999"/>
          </a:xfrm>
          <a:prstGeom prst="rect">
            <a:avLst/>
          </a:prstGeom>
          <a:noFill/>
        </p:spPr>
        <p:txBody>
          <a:bodyPr wrap="square" rtlCol="0">
            <a:spAutoFit/>
          </a:bodyPr>
          <a:lstStyle/>
          <a:p>
            <a:pPr algn="ctr"/>
            <a:r>
              <a:rPr lang="en-US" sz="1200" dirty="0">
                <a:solidFill>
                  <a:srgbClr val="FFFFFF"/>
                </a:solidFill>
              </a:rPr>
              <a:t>@</a:t>
            </a:r>
            <a:r>
              <a:rPr lang="en-US" sz="1200" dirty="0" err="1">
                <a:solidFill>
                  <a:srgbClr val="FFFFFF"/>
                </a:solidFill>
              </a:rPr>
              <a:t>ForcepointSec</a:t>
            </a:r>
            <a:endParaRPr lang="en-US" sz="1200" dirty="0">
              <a:solidFill>
                <a:srgbClr val="FFFFFF"/>
              </a:solidFill>
            </a:endParaRPr>
          </a:p>
        </p:txBody>
      </p:sp>
      <p:sp>
        <p:nvSpPr>
          <p:cNvPr id="42" name="TextBox 41">
            <a:extLst>
              <a:ext uri="{FF2B5EF4-FFF2-40B4-BE49-F238E27FC236}">
                <a16:creationId xmlns:a16="http://schemas.microsoft.com/office/drawing/2014/main" id="{57D8E097-DC49-4D00-AC16-DB181036F4BD}"/>
              </a:ext>
            </a:extLst>
          </p:cNvPr>
          <p:cNvSpPr txBox="1"/>
          <p:nvPr userDrawn="1"/>
        </p:nvSpPr>
        <p:spPr>
          <a:xfrm>
            <a:off x="3853035" y="3083373"/>
            <a:ext cx="1421476" cy="276999"/>
          </a:xfrm>
          <a:prstGeom prst="rect">
            <a:avLst/>
          </a:prstGeom>
          <a:noFill/>
        </p:spPr>
        <p:txBody>
          <a:bodyPr wrap="square" rtlCol="0">
            <a:spAutoFit/>
          </a:bodyPr>
          <a:lstStyle/>
          <a:p>
            <a:pPr algn="ctr"/>
            <a:r>
              <a:rPr lang="en-US" sz="1200" dirty="0">
                <a:solidFill>
                  <a:srgbClr val="FFFFFF"/>
                </a:solidFill>
              </a:rPr>
              <a:t>@</a:t>
            </a:r>
            <a:r>
              <a:rPr lang="en-US" sz="1200" dirty="0" err="1">
                <a:solidFill>
                  <a:srgbClr val="FFFFFF"/>
                </a:solidFill>
              </a:rPr>
              <a:t>ForcepointLabs</a:t>
            </a:r>
            <a:endParaRPr lang="en-US" sz="1200" dirty="0">
              <a:solidFill>
                <a:srgbClr val="FFFFFF"/>
              </a:solidFill>
            </a:endParaRPr>
          </a:p>
        </p:txBody>
      </p:sp>
      <p:sp>
        <p:nvSpPr>
          <p:cNvPr id="43" name="TextBox 42">
            <a:extLst>
              <a:ext uri="{FF2B5EF4-FFF2-40B4-BE49-F238E27FC236}">
                <a16:creationId xmlns:a16="http://schemas.microsoft.com/office/drawing/2014/main" id="{97F41B45-EE2A-4EE8-A73A-709E1D212C4D}"/>
              </a:ext>
            </a:extLst>
          </p:cNvPr>
          <p:cNvSpPr txBox="1"/>
          <p:nvPr userDrawn="1"/>
        </p:nvSpPr>
        <p:spPr>
          <a:xfrm>
            <a:off x="5422548" y="2886151"/>
            <a:ext cx="1290918" cy="276999"/>
          </a:xfrm>
          <a:prstGeom prst="rect">
            <a:avLst/>
          </a:prstGeom>
          <a:noFill/>
        </p:spPr>
        <p:txBody>
          <a:bodyPr wrap="square" rtlCol="0">
            <a:spAutoFit/>
          </a:bodyPr>
          <a:lstStyle/>
          <a:p>
            <a:pPr algn="ctr"/>
            <a:r>
              <a:rPr lang="en-US" sz="1200" dirty="0" err="1">
                <a:solidFill>
                  <a:srgbClr val="FFFFFF"/>
                </a:solidFill>
              </a:rPr>
              <a:t>ForcepointLLC</a:t>
            </a:r>
            <a:endParaRPr lang="en-US" sz="1200" dirty="0">
              <a:solidFill>
                <a:srgbClr val="FFFFFF"/>
              </a:solidFill>
            </a:endParaRPr>
          </a:p>
        </p:txBody>
      </p:sp>
      <p:sp>
        <p:nvSpPr>
          <p:cNvPr id="44" name="TextBox 43">
            <a:extLst>
              <a:ext uri="{FF2B5EF4-FFF2-40B4-BE49-F238E27FC236}">
                <a16:creationId xmlns:a16="http://schemas.microsoft.com/office/drawing/2014/main" id="{95721E48-9738-43C5-BC74-C89109E024D2}"/>
              </a:ext>
            </a:extLst>
          </p:cNvPr>
          <p:cNvSpPr txBox="1"/>
          <p:nvPr userDrawn="1"/>
        </p:nvSpPr>
        <p:spPr>
          <a:xfrm>
            <a:off x="6925805" y="2886151"/>
            <a:ext cx="1290918" cy="276999"/>
          </a:xfrm>
          <a:prstGeom prst="rect">
            <a:avLst/>
          </a:prstGeom>
          <a:noFill/>
        </p:spPr>
        <p:txBody>
          <a:bodyPr wrap="square" rtlCol="0">
            <a:spAutoFit/>
          </a:bodyPr>
          <a:lstStyle/>
          <a:p>
            <a:pPr algn="ctr"/>
            <a:r>
              <a:rPr lang="en-US" sz="1200" dirty="0">
                <a:solidFill>
                  <a:srgbClr val="FFFFFF"/>
                </a:solidFill>
              </a:rPr>
              <a:t>Forcepoint</a:t>
            </a:r>
          </a:p>
        </p:txBody>
      </p:sp>
    </p:spTree>
    <p:extLst>
      <p:ext uri="{BB962C8B-B14F-4D97-AF65-F5344CB8AC3E}">
        <p14:creationId xmlns:p14="http://schemas.microsoft.com/office/powerpoint/2010/main" val="2219331162"/>
      </p:ext>
    </p:extLst>
  </p:cSld>
  <p:clrMapOvr>
    <a:masterClrMapping/>
  </p:clrMapOvr>
  <p:extLst>
    <p:ext uri="{DCECCB84-F9BA-43D5-87BE-67443E8EF086}">
      <p15:sldGuideLst xmlns:p15="http://schemas.microsoft.com/office/powerpoint/2012/main">
        <p15:guide id="1" orient="horz" pos="1615"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1CFB20-68F0-4EA6-AE5D-52C217EB9387}"/>
              </a:ext>
            </a:extLst>
          </p:cNvPr>
          <p:cNvSpPr/>
          <p:nvPr userDrawn="1"/>
        </p:nvSpPr>
        <p:spPr>
          <a:xfrm>
            <a:off x="-29185" y="-87549"/>
            <a:ext cx="9191469" cy="5220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B470F0-ED0B-4AC8-B23A-00D4BB8C9D81}"/>
              </a:ext>
            </a:extLst>
          </p:cNvPr>
          <p:cNvSpPr/>
          <p:nvPr userDrawn="1"/>
        </p:nvSpPr>
        <p:spPr>
          <a:xfrm>
            <a:off x="684858" y="794442"/>
            <a:ext cx="32105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234699AF-7E7B-4424-B08F-6084EBA43234}"/>
              </a:ext>
            </a:extLst>
          </p:cNvPr>
          <p:cNvSpPr txBox="1">
            <a:spLocks/>
          </p:cNvSpPr>
          <p:nvPr userDrawn="1"/>
        </p:nvSpPr>
        <p:spPr>
          <a:xfrm>
            <a:off x="628650" y="4830221"/>
            <a:ext cx="3019425" cy="273083"/>
          </a:xfrm>
          <a:prstGeom prst="rect">
            <a:avLst/>
          </a:prstGeom>
        </p:spPr>
        <p:txBody>
          <a:bodyPr vert="horz" lIns="9144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chemeClr val="bg1"/>
                </a:solidFill>
              </a:rPr>
              <a:t>© 2020 Forcepoint</a:t>
            </a:r>
          </a:p>
        </p:txBody>
      </p:sp>
      <p:sp>
        <p:nvSpPr>
          <p:cNvPr id="36" name="Title 1">
            <a:extLst>
              <a:ext uri="{FF2B5EF4-FFF2-40B4-BE49-F238E27FC236}">
                <a16:creationId xmlns:a16="http://schemas.microsoft.com/office/drawing/2014/main" id="{B983E2C0-7F47-4299-BF6A-BCA7BA7B6A25}"/>
              </a:ext>
            </a:extLst>
          </p:cNvPr>
          <p:cNvSpPr>
            <a:spLocks noGrp="1"/>
          </p:cNvSpPr>
          <p:nvPr>
            <p:ph type="title" hasCustomPrompt="1"/>
          </p:nvPr>
        </p:nvSpPr>
        <p:spPr>
          <a:xfrm>
            <a:off x="604746" y="992579"/>
            <a:ext cx="2911255" cy="444369"/>
          </a:xfrm>
        </p:spPr>
        <p:txBody>
          <a:bodyPr/>
          <a:lstStyle>
            <a:lvl1pPr>
              <a:defRPr sz="2500" b="1">
                <a:solidFill>
                  <a:schemeClr val="bg2"/>
                </a:solidFill>
              </a:defRPr>
            </a:lvl1pPr>
          </a:lstStyle>
          <a:p>
            <a:r>
              <a:rPr lang="en-GB" dirty="0"/>
              <a:t>Thank You</a:t>
            </a:r>
            <a:endParaRPr lang="en-US" dirty="0"/>
          </a:p>
        </p:txBody>
      </p:sp>
      <p:grpSp>
        <p:nvGrpSpPr>
          <p:cNvPr id="37" name="Graphic 11">
            <a:extLst>
              <a:ext uri="{FF2B5EF4-FFF2-40B4-BE49-F238E27FC236}">
                <a16:creationId xmlns:a16="http://schemas.microsoft.com/office/drawing/2014/main" id="{0CDB6F8D-0AF5-4447-B2E7-DA09EC477344}"/>
              </a:ext>
            </a:extLst>
          </p:cNvPr>
          <p:cNvGrpSpPr/>
          <p:nvPr userDrawn="1"/>
        </p:nvGrpSpPr>
        <p:grpSpPr>
          <a:xfrm>
            <a:off x="714664" y="4422665"/>
            <a:ext cx="1146416" cy="210428"/>
            <a:chOff x="682622" y="4207256"/>
            <a:chExt cx="1146416" cy="210428"/>
          </a:xfrm>
          <a:solidFill>
            <a:schemeClr val="accent1"/>
          </a:solidFill>
        </p:grpSpPr>
        <p:sp>
          <p:nvSpPr>
            <p:cNvPr id="38" name="Freeform: Shape 37">
              <a:extLst>
                <a:ext uri="{FF2B5EF4-FFF2-40B4-BE49-F238E27FC236}">
                  <a16:creationId xmlns:a16="http://schemas.microsoft.com/office/drawing/2014/main" id="{FF0B0A76-A915-440D-9FE2-B891CE751FF9}"/>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00AF9A"/>
            </a:solidFill>
            <a:ln w="2518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74BE368-8D91-424D-81D6-66B481A7B3BA}"/>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rgbClr val="FFFFFF"/>
            </a:solidFill>
            <a:ln w="2518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DB6A4D7-7037-4547-8A3C-69D96CB04172}"/>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rgbClr val="FFFFFF"/>
            </a:solidFill>
            <a:ln w="2518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03A14E5-71F9-43AF-B5EE-C5045F6A9168}"/>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rgbClr val="FFFFFF"/>
            </a:solidFill>
            <a:ln w="2518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C5DD1D8-3657-4256-944A-038A1F2D20B0}"/>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rgbClr val="FFFFFF"/>
            </a:solidFill>
            <a:ln w="2518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31026AD-9F89-48C2-A5F0-B35B9F1F1F04}"/>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rgbClr val="FFFFFF"/>
            </a:solidFill>
            <a:ln w="251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D7F51B-70E0-4C3E-A85B-76708EC827DF}"/>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rgbClr val="FFFFFF"/>
            </a:solidFill>
            <a:ln w="251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6EA13E4-443C-48C1-8C1D-5373B4507742}"/>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rgbClr val="FFFFFF"/>
            </a:solidFill>
            <a:ln w="251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9D752A5-9ED0-4937-AAF9-716E4BCEB004}"/>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rgbClr val="FFFFFF"/>
            </a:solidFill>
            <a:ln w="251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1AC655A-0CB9-4E1D-93E6-954EFC9E35D7}"/>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rgbClr val="FFFFFF"/>
            </a:solidFill>
            <a:ln w="251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CD1C831-BE2A-4817-A73B-EA472D916C93}"/>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rgbClr val="FFFFFF"/>
            </a:solidFill>
            <a:ln w="251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2E75F6C-A4F5-4341-864F-9C7F98B96D25}"/>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rgbClr val="FFFFFF"/>
            </a:solidFill>
            <a:ln w="2518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8B23DAA-583B-4950-A745-EBE0F112D36B}"/>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rgbClr val="FFFFFF"/>
            </a:solidFill>
            <a:ln w="25188" cap="flat">
              <a:noFill/>
              <a:prstDash val="solid"/>
              <a:miter/>
            </a:ln>
          </p:spPr>
          <p:txBody>
            <a:bodyPr rtlCol="0" anchor="ctr"/>
            <a:lstStyle/>
            <a:p>
              <a:endParaRPr lang="en-US"/>
            </a:p>
          </p:txBody>
        </p:sp>
      </p:grpSp>
      <p:sp>
        <p:nvSpPr>
          <p:cNvPr id="4" name="Text Placeholder 3">
            <a:extLst>
              <a:ext uri="{FF2B5EF4-FFF2-40B4-BE49-F238E27FC236}">
                <a16:creationId xmlns:a16="http://schemas.microsoft.com/office/drawing/2014/main" id="{DE2DCF91-2314-9C4D-9B29-2DE031EAB22F}"/>
              </a:ext>
            </a:extLst>
          </p:cNvPr>
          <p:cNvSpPr>
            <a:spLocks noGrp="1"/>
          </p:cNvSpPr>
          <p:nvPr>
            <p:ph type="body" sz="quarter" idx="11" hasCustomPrompt="1"/>
          </p:nvPr>
        </p:nvSpPr>
        <p:spPr>
          <a:xfrm>
            <a:off x="604838" y="1438383"/>
            <a:ext cx="7437908" cy="469105"/>
          </a:xfrm>
        </p:spPr>
        <p:txBody>
          <a:bodyPr vert="horz" lIns="91440" tIns="45720" rIns="91440" bIns="45720" rtlCol="0">
            <a:noAutofit/>
          </a:bodyPr>
          <a:lstStyle>
            <a:lvl1pPr>
              <a:defRPr lang="en-GB" sz="2500" b="1" dirty="0" smtClean="0">
                <a:solidFill>
                  <a:srgbClr val="FFFFFF"/>
                </a:solidFill>
              </a:defRPr>
            </a:lvl1pPr>
          </a:lstStyle>
          <a:p>
            <a:pPr lvl="0">
              <a:buNone/>
            </a:pPr>
            <a:r>
              <a:rPr lang="en-GB" dirty="0" err="1"/>
              <a:t>first.last@forcepoint.com</a:t>
            </a:r>
            <a:endParaRPr lang="en-GB" dirty="0"/>
          </a:p>
        </p:txBody>
      </p:sp>
    </p:spTree>
    <p:extLst>
      <p:ext uri="{BB962C8B-B14F-4D97-AF65-F5344CB8AC3E}">
        <p14:creationId xmlns:p14="http://schemas.microsoft.com/office/powerpoint/2010/main" val="1316448866"/>
      </p:ext>
    </p:extLst>
  </p:cSld>
  <p:clrMapOvr>
    <a:masterClrMapping/>
  </p:clrMapOvr>
  <p:extLst>
    <p:ext uri="{DCECCB84-F9BA-43D5-87BE-67443E8EF086}">
      <p15:sldGuideLst xmlns:p15="http://schemas.microsoft.com/office/powerpoint/2012/main">
        <p15:guide id="1" orient="horz" pos="1615">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373"/>
            <a:ext cx="8458200" cy="330549"/>
          </a:xfrm>
          <a:prstGeom prst="rect">
            <a:avLst/>
          </a:prstGeom>
        </p:spPr>
        <p:txBody>
          <a:bodyPr vert="horz" wrap="none" lIns="0" tIns="0" rIns="0" bIns="0">
            <a:noAutofit/>
          </a:bodyPr>
          <a:lstStyle>
            <a:lvl1pPr algn="l">
              <a:defRPr sz="1994" b="0" cap="all" baseline="0">
                <a:solidFill>
                  <a:schemeClr val="tx2"/>
                </a:solidFill>
              </a:defRPr>
            </a:lvl1pPr>
          </a:lstStyle>
          <a:p>
            <a:r>
              <a:rPr lang="en-US" dirty="0"/>
              <a:t>CLICK TO EDIT TITLE </a:t>
            </a:r>
          </a:p>
        </p:txBody>
      </p:sp>
    </p:spTree>
    <p:extLst>
      <p:ext uri="{BB962C8B-B14F-4D97-AF65-F5344CB8AC3E}">
        <p14:creationId xmlns:p14="http://schemas.microsoft.com/office/powerpoint/2010/main" val="1484776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P Text 1 Column Bullets">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47471" y="182373"/>
            <a:ext cx="8458200" cy="330549"/>
          </a:xfrm>
          <a:prstGeom prst="rect">
            <a:avLst/>
          </a:prstGeom>
        </p:spPr>
        <p:txBody>
          <a:bodyPr vert="horz" wrap="none" lIns="0" tIns="0" rIns="0" bIns="0">
            <a:noAutofit/>
          </a:bodyPr>
          <a:lstStyle>
            <a:lvl1pPr algn="l">
              <a:defRPr sz="1994" b="0" cap="all" baseline="0">
                <a:solidFill>
                  <a:schemeClr val="tx2"/>
                </a:solidFill>
              </a:defRPr>
            </a:lvl1pPr>
          </a:lstStyle>
          <a:p>
            <a:r>
              <a:rPr lang="en-US" dirty="0"/>
              <a:t>CLICK TO EDIT TITLE </a:t>
            </a:r>
          </a:p>
        </p:txBody>
      </p:sp>
      <p:sp>
        <p:nvSpPr>
          <p:cNvPr id="7" name="Text Placeholder 2"/>
          <p:cNvSpPr>
            <a:spLocks noGrp="1"/>
          </p:cNvSpPr>
          <p:nvPr>
            <p:ph type="body" sz="quarter" idx="12"/>
          </p:nvPr>
        </p:nvSpPr>
        <p:spPr>
          <a:xfrm>
            <a:off x="286475" y="614541"/>
            <a:ext cx="8519196" cy="3861485"/>
          </a:xfrm>
          <a:prstGeom prst="rect">
            <a:avLst/>
          </a:prstGeom>
        </p:spPr>
        <p:txBody>
          <a:bodyPr wrap="square" lIns="0" tIns="0" rIns="0" bIns="0"/>
          <a:lstStyle>
            <a:lvl1pPr marL="71798" indent="-71798" defTabSz="179496">
              <a:spcBef>
                <a:spcPts val="0"/>
              </a:spcBef>
              <a:buClr>
                <a:schemeClr val="bg1"/>
              </a:buClr>
              <a:buSzPct val="25000"/>
              <a:buFont typeface="Arial" panose="020B0604020202020204" pitchFamily="34" charset="0"/>
              <a:buChar char=" "/>
              <a:tabLst>
                <a:tab pos="358992" algn="l"/>
              </a:tabLst>
              <a:defRPr sz="1596"/>
            </a:lvl1pPr>
            <a:lvl2pPr marL="251294" indent="-179496" defTabSz="287194">
              <a:spcBef>
                <a:spcPts val="50"/>
              </a:spcBef>
              <a:tabLst>
                <a:tab pos="358992" algn="l"/>
              </a:tabLst>
              <a:defRPr sz="1596"/>
            </a:lvl2pPr>
            <a:lvl3pPr marL="466690" indent="-179496">
              <a:spcBef>
                <a:spcPts val="299"/>
              </a:spcBef>
              <a:defRPr sz="1396"/>
            </a:lvl3pPr>
            <a:lvl4pPr marL="646186" indent="-179496">
              <a:spcBef>
                <a:spcPts val="299"/>
              </a:spcBef>
              <a:defRPr sz="1197">
                <a:solidFill>
                  <a:schemeClr val="tx1"/>
                </a:solidFill>
              </a:defRPr>
            </a:lvl4pPr>
            <a:lvl5pPr marL="789782" indent="-143597">
              <a:spcBef>
                <a:spcPts val="299"/>
              </a:spcBef>
              <a:defRPr sz="1197">
                <a:solidFill>
                  <a:schemeClr val="tx1"/>
                </a:solidFill>
              </a:defRPr>
            </a:lvl5pPr>
            <a:lvl6pPr marL="897480" indent="-179496">
              <a:spcBef>
                <a:spcPts val="299"/>
              </a:spcBef>
              <a:buClr>
                <a:schemeClr val="accent1"/>
              </a:buClr>
              <a:buSzPct val="90000"/>
              <a:buFont typeface="Webdings" panose="05030102010509060703" pitchFamily="18" charset="2"/>
              <a:buChar char="4"/>
              <a:defRPr sz="1197">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5"/>
            <a:endParaRPr lang="en-GB" dirty="0"/>
          </a:p>
        </p:txBody>
      </p:sp>
    </p:spTree>
    <p:extLst>
      <p:ext uri="{BB962C8B-B14F-4D97-AF65-F5344CB8AC3E}">
        <p14:creationId xmlns:p14="http://schemas.microsoft.com/office/powerpoint/2010/main" val="9938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w/ bullets (on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8D2ACEB-9F01-43F0-8741-6C0CC6D6E770}"/>
              </a:ext>
            </a:extLst>
          </p:cNvPr>
          <p:cNvSpPr>
            <a:spLocks noGrp="1"/>
          </p:cNvSpPr>
          <p:nvPr>
            <p:ph type="body" sz="quarter" idx="18"/>
          </p:nvPr>
        </p:nvSpPr>
        <p:spPr>
          <a:xfrm>
            <a:off x="628650" y="1443038"/>
            <a:ext cx="7861300" cy="30464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4" name="Footer Placeholder 4">
            <a:extLst>
              <a:ext uri="{FF2B5EF4-FFF2-40B4-BE49-F238E27FC236}">
                <a16:creationId xmlns:a16="http://schemas.microsoft.com/office/drawing/2014/main" id="{CDE8D5CE-D20D-6846-B46E-267AD01E38E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7" name="Rectangle 6">
            <a:extLst>
              <a:ext uri="{FF2B5EF4-FFF2-40B4-BE49-F238E27FC236}">
                <a16:creationId xmlns:a16="http://schemas.microsoft.com/office/drawing/2014/main" id="{48C8CC2A-933F-E94B-BD48-E95512823E3E}"/>
              </a:ext>
            </a:extLst>
          </p:cNvPr>
          <p:cNvSpPr/>
          <p:nvPr userDrawn="1"/>
        </p:nvSpPr>
        <p:spPr>
          <a:xfrm>
            <a:off x="0" y="0"/>
            <a:ext cx="9144000" cy="10987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2F64E-164A-894C-B409-D947FC060E65}"/>
              </a:ext>
            </a:extLst>
          </p:cNvPr>
          <p:cNvSpPr>
            <a:spLocks noGrp="1"/>
          </p:cNvSpPr>
          <p:nvPr>
            <p:ph type="title" hasCustomPrompt="1"/>
          </p:nvPr>
        </p:nvSpPr>
        <p:spPr/>
        <p:txBody>
          <a:bodyPr/>
          <a:lstStyle/>
          <a:p>
            <a:r>
              <a:rPr lang="en-GB" dirty="0"/>
              <a:t>Standard slide title here, sentence case Arial 22pt</a:t>
            </a:r>
            <a:endParaRPr lang="en-US" dirty="0"/>
          </a:p>
        </p:txBody>
      </p:sp>
      <p:cxnSp>
        <p:nvCxnSpPr>
          <p:cNvPr id="11" name="Straight Connector 10">
            <a:extLst>
              <a:ext uri="{FF2B5EF4-FFF2-40B4-BE49-F238E27FC236}">
                <a16:creationId xmlns:a16="http://schemas.microsoft.com/office/drawing/2014/main" id="{7FE920FE-5764-40A8-B172-B69C0C099442}"/>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EC17EC59-3534-3B47-890C-D7B817F7B3BB}"/>
              </a:ext>
            </a:extLst>
          </p:cNvPr>
          <p:cNvSpPr>
            <a:spLocks noGrp="1"/>
          </p:cNvSpPr>
          <p:nvPr>
            <p:ph type="body" sz="quarter" idx="16" hasCustomPrompt="1"/>
          </p:nvPr>
        </p:nvSpPr>
        <p:spPr>
          <a:xfrm>
            <a:off x="628650" y="682497"/>
            <a:ext cx="6864575" cy="303212"/>
          </a:xfrm>
        </p:spPr>
        <p:txBody>
          <a:bodyPr lIns="91440">
            <a:noAutofit/>
          </a:bodyPr>
          <a:lstStyle>
            <a:lvl1pPr marL="0" indent="0">
              <a:buNone/>
              <a:defRPr/>
            </a:lvl1pPr>
            <a:lvl2pPr marL="192024" indent="0">
              <a:buNone/>
              <a:defRPr/>
            </a:lvl2pPr>
          </a:lstStyle>
          <a:p>
            <a:pPr lvl="0"/>
            <a:r>
              <a:rPr lang="en-GB" dirty="0"/>
              <a:t>Subhead to slide title (only if necessary)</a:t>
            </a:r>
          </a:p>
        </p:txBody>
      </p:sp>
    </p:spTree>
    <p:extLst>
      <p:ext uri="{BB962C8B-B14F-4D97-AF65-F5344CB8AC3E}">
        <p14:creationId xmlns:p14="http://schemas.microsoft.com/office/powerpoint/2010/main" val="3536352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_Slide_6">
    <p:spTree>
      <p:nvGrpSpPr>
        <p:cNvPr id="1" name=""/>
        <p:cNvGrpSpPr/>
        <p:nvPr/>
      </p:nvGrpSpPr>
      <p:grpSpPr>
        <a:xfrm>
          <a:off x="0" y="0"/>
          <a:ext cx="0" cy="0"/>
          <a:chOff x="0" y="0"/>
          <a:chExt cx="0" cy="0"/>
        </a:xfrm>
      </p:grpSpPr>
      <p:pic>
        <p:nvPicPr>
          <p:cNvPr id="1028" name="Picture 4" descr="US Marine Corps HD Wallpapers US Marines Best Wallpapers Desktop Background">
            <a:extLst>
              <a:ext uri="{FF2B5EF4-FFF2-40B4-BE49-F238E27FC236}">
                <a16:creationId xmlns:a16="http://schemas.microsoft.com/office/drawing/2014/main" id="{8A24F824-0638-D149-8D86-3A1840B87C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FE1387-0A34-D34B-B8FE-3BFC4D0FB90C}"/>
              </a:ext>
            </a:extLst>
          </p:cNvPr>
          <p:cNvSpPr/>
          <p:nvPr userDrawn="1"/>
        </p:nvSpPr>
        <p:spPr>
          <a:xfrm>
            <a:off x="705747" y="803555"/>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solidFill>
                <a:schemeClr val="bg2"/>
              </a:solidFill>
            </a:endParaRPr>
          </a:p>
        </p:txBody>
      </p:sp>
      <p:grpSp>
        <p:nvGrpSpPr>
          <p:cNvPr id="4" name="Graphic 11">
            <a:extLst>
              <a:ext uri="{FF2B5EF4-FFF2-40B4-BE49-F238E27FC236}">
                <a16:creationId xmlns:a16="http://schemas.microsoft.com/office/drawing/2014/main" id="{21AA679B-483D-41C6-8071-C84D7AA97513}"/>
              </a:ext>
            </a:extLst>
          </p:cNvPr>
          <p:cNvGrpSpPr/>
          <p:nvPr/>
        </p:nvGrpSpPr>
        <p:grpSpPr>
          <a:xfrm>
            <a:off x="7698338" y="4499685"/>
            <a:ext cx="1146416" cy="210428"/>
            <a:chOff x="682622" y="4207256"/>
            <a:chExt cx="1146416" cy="210428"/>
          </a:xfrm>
          <a:solidFill>
            <a:schemeClr val="accent1"/>
          </a:solidFill>
        </p:grpSpPr>
        <p:sp>
          <p:nvSpPr>
            <p:cNvPr id="5" name="Freeform: Shape 4">
              <a:extLst>
                <a:ext uri="{FF2B5EF4-FFF2-40B4-BE49-F238E27FC236}">
                  <a16:creationId xmlns:a16="http://schemas.microsoft.com/office/drawing/2014/main" id="{E7515AC6-00AD-495A-B04C-ED5DD0116DFB}"/>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00AF9A"/>
            </a:solidFill>
            <a:ln w="25188" cap="flat">
              <a:noFill/>
              <a:prstDash val="solid"/>
              <a:miter/>
            </a:ln>
          </p:spPr>
          <p:txBody>
            <a:bodyPr rtlCol="0" anchor="ctr"/>
            <a:lstStyle/>
            <a:p>
              <a:endParaRPr lang="en-US" sz="1795"/>
            </a:p>
          </p:txBody>
        </p:sp>
        <p:sp>
          <p:nvSpPr>
            <p:cNvPr id="6" name="Freeform: Shape 5">
              <a:extLst>
                <a:ext uri="{FF2B5EF4-FFF2-40B4-BE49-F238E27FC236}">
                  <a16:creationId xmlns:a16="http://schemas.microsoft.com/office/drawing/2014/main" id="{F396854E-8799-471B-8C33-1E1C14E73F6E}"/>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rgbClr val="FFFFFF"/>
            </a:solidFill>
            <a:ln w="25188" cap="flat">
              <a:noFill/>
              <a:prstDash val="solid"/>
              <a:miter/>
            </a:ln>
          </p:spPr>
          <p:txBody>
            <a:bodyPr rtlCol="0" anchor="ctr"/>
            <a:lstStyle/>
            <a:p>
              <a:endParaRPr lang="en-US" sz="1795"/>
            </a:p>
          </p:txBody>
        </p:sp>
        <p:sp>
          <p:nvSpPr>
            <p:cNvPr id="13" name="Freeform: Shape 12">
              <a:extLst>
                <a:ext uri="{FF2B5EF4-FFF2-40B4-BE49-F238E27FC236}">
                  <a16:creationId xmlns:a16="http://schemas.microsoft.com/office/drawing/2014/main" id="{526DB515-FB6F-48B2-8C28-902FB73B308F}"/>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rgbClr val="FFFFFF"/>
            </a:solidFill>
            <a:ln w="25188" cap="flat">
              <a:noFill/>
              <a:prstDash val="solid"/>
              <a:miter/>
            </a:ln>
          </p:spPr>
          <p:txBody>
            <a:bodyPr rtlCol="0" anchor="ctr"/>
            <a:lstStyle/>
            <a:p>
              <a:endParaRPr lang="en-US" sz="1795"/>
            </a:p>
          </p:txBody>
        </p:sp>
        <p:sp>
          <p:nvSpPr>
            <p:cNvPr id="14" name="Freeform: Shape 13">
              <a:extLst>
                <a:ext uri="{FF2B5EF4-FFF2-40B4-BE49-F238E27FC236}">
                  <a16:creationId xmlns:a16="http://schemas.microsoft.com/office/drawing/2014/main" id="{C0C33870-8E61-418C-8620-AEB6CE08DCE4}"/>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rgbClr val="FFFFFF"/>
            </a:solidFill>
            <a:ln w="25188" cap="flat">
              <a:noFill/>
              <a:prstDash val="solid"/>
              <a:miter/>
            </a:ln>
          </p:spPr>
          <p:txBody>
            <a:bodyPr rtlCol="0" anchor="ctr"/>
            <a:lstStyle/>
            <a:p>
              <a:endParaRPr lang="en-US" sz="1795"/>
            </a:p>
          </p:txBody>
        </p:sp>
        <p:sp>
          <p:nvSpPr>
            <p:cNvPr id="15" name="Freeform: Shape 14">
              <a:extLst>
                <a:ext uri="{FF2B5EF4-FFF2-40B4-BE49-F238E27FC236}">
                  <a16:creationId xmlns:a16="http://schemas.microsoft.com/office/drawing/2014/main" id="{5219F9E9-A2AC-484C-AAD3-A777D4B6C5DC}"/>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rgbClr val="FFFFFF"/>
            </a:solidFill>
            <a:ln w="25188" cap="flat">
              <a:noFill/>
              <a:prstDash val="solid"/>
              <a:miter/>
            </a:ln>
          </p:spPr>
          <p:txBody>
            <a:bodyPr rtlCol="0" anchor="ctr"/>
            <a:lstStyle/>
            <a:p>
              <a:endParaRPr lang="en-US" sz="1795"/>
            </a:p>
          </p:txBody>
        </p:sp>
        <p:sp>
          <p:nvSpPr>
            <p:cNvPr id="16" name="Freeform: Shape 15">
              <a:extLst>
                <a:ext uri="{FF2B5EF4-FFF2-40B4-BE49-F238E27FC236}">
                  <a16:creationId xmlns:a16="http://schemas.microsoft.com/office/drawing/2014/main" id="{C86FC9D1-E49A-43AE-A16F-FE56EEF66C3C}"/>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rgbClr val="FFFFFF"/>
            </a:solidFill>
            <a:ln w="25188" cap="flat">
              <a:noFill/>
              <a:prstDash val="solid"/>
              <a:miter/>
            </a:ln>
          </p:spPr>
          <p:txBody>
            <a:bodyPr rtlCol="0" anchor="ctr"/>
            <a:lstStyle/>
            <a:p>
              <a:endParaRPr lang="en-US" sz="1795"/>
            </a:p>
          </p:txBody>
        </p:sp>
        <p:sp>
          <p:nvSpPr>
            <p:cNvPr id="17" name="Freeform: Shape 16">
              <a:extLst>
                <a:ext uri="{FF2B5EF4-FFF2-40B4-BE49-F238E27FC236}">
                  <a16:creationId xmlns:a16="http://schemas.microsoft.com/office/drawing/2014/main" id="{055700A7-E6E0-467D-BB64-B0FD5DDF46CA}"/>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rgbClr val="FFFFFF"/>
            </a:solidFill>
            <a:ln w="25188" cap="flat">
              <a:noFill/>
              <a:prstDash val="solid"/>
              <a:miter/>
            </a:ln>
          </p:spPr>
          <p:txBody>
            <a:bodyPr rtlCol="0" anchor="ctr"/>
            <a:lstStyle/>
            <a:p>
              <a:endParaRPr lang="en-US" sz="1795"/>
            </a:p>
          </p:txBody>
        </p:sp>
        <p:sp>
          <p:nvSpPr>
            <p:cNvPr id="18" name="Freeform: Shape 17">
              <a:extLst>
                <a:ext uri="{FF2B5EF4-FFF2-40B4-BE49-F238E27FC236}">
                  <a16:creationId xmlns:a16="http://schemas.microsoft.com/office/drawing/2014/main" id="{D8F1534C-7650-437F-876F-02A2FC5F5D0D}"/>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rgbClr val="FFFFFF"/>
            </a:solidFill>
            <a:ln w="25188" cap="flat">
              <a:noFill/>
              <a:prstDash val="solid"/>
              <a:miter/>
            </a:ln>
          </p:spPr>
          <p:txBody>
            <a:bodyPr rtlCol="0" anchor="ctr"/>
            <a:lstStyle/>
            <a:p>
              <a:endParaRPr lang="en-US" sz="1795"/>
            </a:p>
          </p:txBody>
        </p:sp>
        <p:sp>
          <p:nvSpPr>
            <p:cNvPr id="19" name="Freeform: Shape 18">
              <a:extLst>
                <a:ext uri="{FF2B5EF4-FFF2-40B4-BE49-F238E27FC236}">
                  <a16:creationId xmlns:a16="http://schemas.microsoft.com/office/drawing/2014/main" id="{7BE96508-40FB-4E42-BF69-EEB2B01FE0AB}"/>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rgbClr val="FFFFFF"/>
            </a:solidFill>
            <a:ln w="25188" cap="flat">
              <a:noFill/>
              <a:prstDash val="solid"/>
              <a:miter/>
            </a:ln>
          </p:spPr>
          <p:txBody>
            <a:bodyPr rtlCol="0" anchor="ctr"/>
            <a:lstStyle/>
            <a:p>
              <a:endParaRPr lang="en-US" sz="1795"/>
            </a:p>
          </p:txBody>
        </p:sp>
        <p:sp>
          <p:nvSpPr>
            <p:cNvPr id="20" name="Freeform: Shape 19">
              <a:extLst>
                <a:ext uri="{FF2B5EF4-FFF2-40B4-BE49-F238E27FC236}">
                  <a16:creationId xmlns:a16="http://schemas.microsoft.com/office/drawing/2014/main" id="{C914530B-B176-4B78-A8C3-98A3D6F63912}"/>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rgbClr val="FFFFFF"/>
            </a:solidFill>
            <a:ln w="25188" cap="flat">
              <a:noFill/>
              <a:prstDash val="solid"/>
              <a:miter/>
            </a:ln>
          </p:spPr>
          <p:txBody>
            <a:bodyPr rtlCol="0" anchor="ctr"/>
            <a:lstStyle/>
            <a:p>
              <a:endParaRPr lang="en-US" sz="1795"/>
            </a:p>
          </p:txBody>
        </p:sp>
        <p:sp>
          <p:nvSpPr>
            <p:cNvPr id="22" name="Freeform: Shape 21">
              <a:extLst>
                <a:ext uri="{FF2B5EF4-FFF2-40B4-BE49-F238E27FC236}">
                  <a16:creationId xmlns:a16="http://schemas.microsoft.com/office/drawing/2014/main" id="{ED779A35-9532-4BB4-A777-D4A9CFAC8D56}"/>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rgbClr val="FFFFFF"/>
            </a:solidFill>
            <a:ln w="25188" cap="flat">
              <a:noFill/>
              <a:prstDash val="solid"/>
              <a:miter/>
            </a:ln>
          </p:spPr>
          <p:txBody>
            <a:bodyPr rtlCol="0" anchor="ctr"/>
            <a:lstStyle/>
            <a:p>
              <a:endParaRPr lang="en-US" sz="1795"/>
            </a:p>
          </p:txBody>
        </p:sp>
        <p:sp>
          <p:nvSpPr>
            <p:cNvPr id="23" name="Freeform: Shape 22">
              <a:extLst>
                <a:ext uri="{FF2B5EF4-FFF2-40B4-BE49-F238E27FC236}">
                  <a16:creationId xmlns:a16="http://schemas.microsoft.com/office/drawing/2014/main" id="{0E12117A-36B5-499A-9145-393FF2F249A0}"/>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rgbClr val="FFFFFF"/>
            </a:solidFill>
            <a:ln w="25188" cap="flat">
              <a:noFill/>
              <a:prstDash val="solid"/>
              <a:miter/>
            </a:ln>
          </p:spPr>
          <p:txBody>
            <a:bodyPr rtlCol="0" anchor="ctr"/>
            <a:lstStyle/>
            <a:p>
              <a:endParaRPr lang="en-US" sz="1795"/>
            </a:p>
          </p:txBody>
        </p:sp>
        <p:sp>
          <p:nvSpPr>
            <p:cNvPr id="24" name="Freeform: Shape 23">
              <a:extLst>
                <a:ext uri="{FF2B5EF4-FFF2-40B4-BE49-F238E27FC236}">
                  <a16:creationId xmlns:a16="http://schemas.microsoft.com/office/drawing/2014/main" id="{EAA25914-706B-4C21-A57D-8387290C0285}"/>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rgbClr val="FFFFFF"/>
            </a:solidFill>
            <a:ln w="25188" cap="flat">
              <a:noFill/>
              <a:prstDash val="solid"/>
              <a:miter/>
            </a:ln>
          </p:spPr>
          <p:txBody>
            <a:bodyPr rtlCol="0" anchor="ctr"/>
            <a:lstStyle/>
            <a:p>
              <a:endParaRPr lang="en-US" sz="1795"/>
            </a:p>
          </p:txBody>
        </p:sp>
      </p:grpSp>
      <p:pic>
        <p:nvPicPr>
          <p:cNvPr id="10" name="Picture 9">
            <a:extLst>
              <a:ext uri="{FF2B5EF4-FFF2-40B4-BE49-F238E27FC236}">
                <a16:creationId xmlns:a16="http://schemas.microsoft.com/office/drawing/2014/main" id="{0BD0448F-36B1-B54D-9C17-DBADBDFAEB8C}"/>
              </a:ext>
            </a:extLst>
          </p:cNvPr>
          <p:cNvPicPr>
            <a:picLocks noChangeAspect="1"/>
          </p:cNvPicPr>
          <p:nvPr userDrawn="1"/>
        </p:nvPicPr>
        <p:blipFill>
          <a:blip r:embed="rId3"/>
          <a:stretch>
            <a:fillRect/>
          </a:stretch>
        </p:blipFill>
        <p:spPr>
          <a:xfrm>
            <a:off x="5842000" y="4710113"/>
            <a:ext cx="3302000" cy="419100"/>
          </a:xfrm>
          <a:prstGeom prst="rect">
            <a:avLst/>
          </a:prstGeom>
        </p:spPr>
      </p:pic>
    </p:spTree>
    <p:extLst>
      <p:ext uri="{BB962C8B-B14F-4D97-AF65-F5344CB8AC3E}">
        <p14:creationId xmlns:p14="http://schemas.microsoft.com/office/powerpoint/2010/main" val="977585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Columns: bullets">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1EE6228E-0B71-8A4F-9442-59BBCED03CB9}"/>
              </a:ext>
            </a:extLst>
          </p:cNvPr>
          <p:cNvSpPr/>
          <p:nvPr userDrawn="1"/>
        </p:nvSpPr>
        <p:spPr>
          <a:xfrm>
            <a:off x="685801" y="344226"/>
            <a:ext cx="559904" cy="0"/>
          </a:xfrm>
          <a:prstGeom prst="line">
            <a:avLst/>
          </a:prstGeom>
          <a:ln w="63500">
            <a:solidFill>
              <a:schemeClr val="accent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197" dirty="0">
              <a:latin typeface="Libre Franklin" pitchFamily="2" charset="77"/>
            </a:endParaRPr>
          </a:p>
        </p:txBody>
      </p:sp>
      <p:sp>
        <p:nvSpPr>
          <p:cNvPr id="3" name="Text Placeholder 2">
            <a:extLst>
              <a:ext uri="{FF2B5EF4-FFF2-40B4-BE49-F238E27FC236}">
                <a16:creationId xmlns:a16="http://schemas.microsoft.com/office/drawing/2014/main" id="{D026EE11-4851-5646-8459-04C453B910D2}"/>
              </a:ext>
            </a:extLst>
          </p:cNvPr>
          <p:cNvSpPr>
            <a:spLocks noGrp="1"/>
          </p:cNvSpPr>
          <p:nvPr>
            <p:ph type="body" sz="quarter" idx="13" hasCustomPrompt="1"/>
          </p:nvPr>
        </p:nvSpPr>
        <p:spPr>
          <a:xfrm>
            <a:off x="685342" y="384415"/>
            <a:ext cx="7774757" cy="472366"/>
          </a:xfrm>
          <a:prstGeom prst="rect">
            <a:avLst/>
          </a:prstGeom>
        </p:spPr>
        <p:txBody>
          <a:bodyPr lIns="0"/>
          <a:lstStyle>
            <a:lvl1pPr marL="0" indent="0">
              <a:lnSpc>
                <a:spcPct val="100000"/>
              </a:lnSpc>
              <a:buNone/>
              <a:defRPr sz="2593">
                <a:solidFill>
                  <a:schemeClr val="accent2"/>
                </a:solidFill>
                <a:latin typeface="Libre Franklin" pitchFamily="2" charset="77"/>
              </a:defRPr>
            </a:lvl1pPr>
          </a:lstStyle>
          <a:p>
            <a:pPr lvl="0"/>
            <a:r>
              <a:rPr lang="en-US" dirty="0"/>
              <a:t>Slide title here, sentence case Libre Franklin 26pt</a:t>
            </a:r>
          </a:p>
        </p:txBody>
      </p:sp>
      <p:sp>
        <p:nvSpPr>
          <p:cNvPr id="8" name="Text Placeholder 2">
            <a:extLst>
              <a:ext uri="{FF2B5EF4-FFF2-40B4-BE49-F238E27FC236}">
                <a16:creationId xmlns:a16="http://schemas.microsoft.com/office/drawing/2014/main" id="{9DF11D3C-96A5-B04C-9EC3-2A9DEA4203E2}"/>
              </a:ext>
            </a:extLst>
          </p:cNvPr>
          <p:cNvSpPr>
            <a:spLocks noGrp="1"/>
          </p:cNvSpPr>
          <p:nvPr>
            <p:ph type="body" sz="quarter" idx="12" hasCustomPrompt="1"/>
          </p:nvPr>
        </p:nvSpPr>
        <p:spPr>
          <a:xfrm>
            <a:off x="685802" y="998705"/>
            <a:ext cx="2453853" cy="3611609"/>
          </a:xfrm>
          <a:prstGeom prst="rect">
            <a:avLst/>
          </a:prstGeom>
        </p:spPr>
        <p:txBody>
          <a:bodyPr wrap="square" lIns="0" tIns="0" rIns="0" bIns="0"/>
          <a:lstStyle>
            <a:lvl1pPr marL="284943" indent="-284943" defTabSz="179492">
              <a:spcBef>
                <a:spcPts val="0"/>
              </a:spcBef>
              <a:buClr>
                <a:schemeClr val="accent1"/>
              </a:buClr>
              <a:buSzPct val="100000"/>
              <a:buFontTx/>
              <a:buBlip>
                <a:blip r:embed="rId2"/>
              </a:buBlip>
              <a:tabLst>
                <a:tab pos="358983" algn="l"/>
              </a:tabLst>
              <a:defRPr sz="1596">
                <a:solidFill>
                  <a:schemeClr val="tx2"/>
                </a:solidFill>
                <a:latin typeface="Libre Franklin" pitchFamily="2" charset="77"/>
              </a:defRPr>
            </a:lvl1pPr>
            <a:lvl2pPr marL="251288" indent="-179492" defTabSz="287187">
              <a:spcBef>
                <a:spcPts val="50"/>
              </a:spcBef>
              <a:buClr>
                <a:schemeClr val="accent1"/>
              </a:buClr>
              <a:buFont typeface="Arial" panose="020B0604020202020204" pitchFamily="34" charset="0"/>
              <a:buChar char="•"/>
              <a:tabLst>
                <a:tab pos="358983" algn="l"/>
              </a:tabLst>
              <a:defRPr sz="1596">
                <a:solidFill>
                  <a:schemeClr val="tx2"/>
                </a:solidFill>
                <a:latin typeface="Libre Franklin" pitchFamily="2" charset="77"/>
              </a:defRPr>
            </a:lvl2pPr>
            <a:lvl3pPr marL="572130" indent="-284943">
              <a:spcBef>
                <a:spcPts val="299"/>
              </a:spcBef>
              <a:buClr>
                <a:schemeClr val="accent1"/>
              </a:buClr>
              <a:buFont typeface="Arial" panose="020B0604020202020204" pitchFamily="34" charset="0"/>
              <a:buChar char="•"/>
              <a:defRPr sz="1396">
                <a:solidFill>
                  <a:schemeClr val="tx2"/>
                </a:solidFill>
                <a:latin typeface="Libre Franklin" pitchFamily="2" charset="77"/>
              </a:defRPr>
            </a:lvl3pPr>
            <a:lvl4pPr marL="646170" indent="-179492">
              <a:spcBef>
                <a:spcPts val="299"/>
              </a:spcBef>
              <a:buClr>
                <a:schemeClr val="accent1"/>
              </a:buClr>
              <a:buFont typeface="Arial" panose="020B0604020202020204" pitchFamily="34" charset="0"/>
              <a:buChar char="•"/>
              <a:defRPr sz="1197">
                <a:solidFill>
                  <a:schemeClr val="tx2"/>
                </a:solidFill>
                <a:latin typeface="Libre Franklin" pitchFamily="2" charset="77"/>
              </a:defRPr>
            </a:lvl4pPr>
            <a:lvl5pPr marL="789763" indent="-143593">
              <a:spcBef>
                <a:spcPts val="299"/>
              </a:spcBef>
              <a:buClr>
                <a:schemeClr val="accent1"/>
              </a:buClr>
              <a:buFont typeface="Arial" panose="020B0604020202020204" pitchFamily="34" charset="0"/>
              <a:buChar char="•"/>
              <a:defRPr sz="1197">
                <a:solidFill>
                  <a:schemeClr val="tx2"/>
                </a:solidFill>
                <a:latin typeface="Libre Franklin" pitchFamily="2" charset="77"/>
              </a:defRPr>
            </a:lvl5pPr>
            <a:lvl6pPr marL="717966" indent="0">
              <a:spcBef>
                <a:spcPts val="299"/>
              </a:spcBef>
              <a:buClr>
                <a:schemeClr val="accent1"/>
              </a:buClr>
              <a:buSzPct val="90000"/>
              <a:buFont typeface="Webdings" panose="05030102010509060703" pitchFamily="18" charset="2"/>
              <a:buNone/>
              <a:defRPr sz="1197">
                <a:solidFill>
                  <a:schemeClr val="tx2"/>
                </a:solidFill>
              </a:defRPr>
            </a:lvl6pPr>
          </a:lstStyle>
          <a:p>
            <a:pPr lvl="0"/>
            <a:r>
              <a:rPr lang="en-US" dirty="0"/>
              <a:t>Bullet 1</a:t>
            </a:r>
          </a:p>
          <a:p>
            <a:pPr lvl="0"/>
            <a:r>
              <a:rPr lang="en-US" dirty="0"/>
              <a:t>Bullet 2</a:t>
            </a:r>
          </a:p>
          <a:p>
            <a:pPr lvl="2"/>
            <a:r>
              <a:rPr lang="en-US" dirty="0"/>
              <a:t>Sub bullet 1</a:t>
            </a:r>
          </a:p>
          <a:p>
            <a:pPr lvl="3"/>
            <a:r>
              <a:rPr lang="en-US" dirty="0"/>
              <a:t>Sub bullet 2</a:t>
            </a:r>
          </a:p>
          <a:p>
            <a:pPr lvl="4"/>
            <a:r>
              <a:rPr lang="en-US" dirty="0"/>
              <a:t>Sub bullet 3</a:t>
            </a:r>
          </a:p>
          <a:p>
            <a:pPr lvl="2"/>
            <a:endParaRPr lang="en-US" dirty="0"/>
          </a:p>
        </p:txBody>
      </p:sp>
      <p:sp>
        <p:nvSpPr>
          <p:cNvPr id="12" name="Text Placeholder 2">
            <a:extLst>
              <a:ext uri="{FF2B5EF4-FFF2-40B4-BE49-F238E27FC236}">
                <a16:creationId xmlns:a16="http://schemas.microsoft.com/office/drawing/2014/main" id="{FFA62965-B3B9-6645-BEE4-C307DD5BC5CF}"/>
              </a:ext>
            </a:extLst>
          </p:cNvPr>
          <p:cNvSpPr>
            <a:spLocks noGrp="1"/>
          </p:cNvSpPr>
          <p:nvPr>
            <p:ph type="body" sz="quarter" idx="14" hasCustomPrompt="1"/>
          </p:nvPr>
        </p:nvSpPr>
        <p:spPr>
          <a:xfrm>
            <a:off x="6012342" y="998705"/>
            <a:ext cx="2453853" cy="3611609"/>
          </a:xfrm>
          <a:prstGeom prst="rect">
            <a:avLst/>
          </a:prstGeom>
        </p:spPr>
        <p:txBody>
          <a:bodyPr wrap="square" lIns="0" tIns="0" rIns="0" bIns="0"/>
          <a:lstStyle>
            <a:lvl1pPr marL="284943" indent="-284943" defTabSz="179492">
              <a:spcBef>
                <a:spcPts val="0"/>
              </a:spcBef>
              <a:buClr>
                <a:schemeClr val="accent1"/>
              </a:buClr>
              <a:buSzPct val="100000"/>
              <a:buFontTx/>
              <a:buBlip>
                <a:blip r:embed="rId2"/>
              </a:buBlip>
              <a:tabLst>
                <a:tab pos="358983" algn="l"/>
              </a:tabLst>
              <a:defRPr sz="1596">
                <a:solidFill>
                  <a:schemeClr val="tx2"/>
                </a:solidFill>
                <a:latin typeface="Libre Franklin" pitchFamily="2" charset="77"/>
              </a:defRPr>
            </a:lvl1pPr>
            <a:lvl2pPr marL="251288" indent="-179492" defTabSz="287187">
              <a:spcBef>
                <a:spcPts val="50"/>
              </a:spcBef>
              <a:buClr>
                <a:schemeClr val="accent1"/>
              </a:buClr>
              <a:buFont typeface="Arial" panose="020B0604020202020204" pitchFamily="34" charset="0"/>
              <a:buChar char="•"/>
              <a:tabLst>
                <a:tab pos="358983" algn="l"/>
              </a:tabLst>
              <a:defRPr sz="1596">
                <a:solidFill>
                  <a:schemeClr val="tx2"/>
                </a:solidFill>
                <a:latin typeface="Libre Franklin" pitchFamily="2" charset="77"/>
              </a:defRPr>
            </a:lvl2pPr>
            <a:lvl3pPr marL="572130" indent="-284943">
              <a:spcBef>
                <a:spcPts val="299"/>
              </a:spcBef>
              <a:buClr>
                <a:schemeClr val="accent1"/>
              </a:buClr>
              <a:buFont typeface="Arial" panose="020B0604020202020204" pitchFamily="34" charset="0"/>
              <a:buChar char="•"/>
              <a:defRPr sz="1396">
                <a:solidFill>
                  <a:schemeClr val="tx2"/>
                </a:solidFill>
                <a:latin typeface="Libre Franklin" pitchFamily="2" charset="77"/>
              </a:defRPr>
            </a:lvl3pPr>
            <a:lvl4pPr marL="646170" indent="-179492">
              <a:spcBef>
                <a:spcPts val="299"/>
              </a:spcBef>
              <a:buClr>
                <a:schemeClr val="accent1"/>
              </a:buClr>
              <a:buFont typeface="Arial" panose="020B0604020202020204" pitchFamily="34" charset="0"/>
              <a:buChar char="•"/>
              <a:defRPr sz="1197">
                <a:solidFill>
                  <a:schemeClr val="tx2"/>
                </a:solidFill>
                <a:latin typeface="Libre Franklin" pitchFamily="2" charset="77"/>
              </a:defRPr>
            </a:lvl4pPr>
            <a:lvl5pPr marL="789763" indent="-143593">
              <a:spcBef>
                <a:spcPts val="299"/>
              </a:spcBef>
              <a:buClr>
                <a:schemeClr val="accent1"/>
              </a:buClr>
              <a:buFont typeface="Arial" panose="020B0604020202020204" pitchFamily="34" charset="0"/>
              <a:buChar char="•"/>
              <a:defRPr sz="1197">
                <a:solidFill>
                  <a:schemeClr val="tx2"/>
                </a:solidFill>
                <a:latin typeface="Libre Franklin" pitchFamily="2" charset="77"/>
              </a:defRPr>
            </a:lvl5pPr>
            <a:lvl6pPr marL="717966" indent="0">
              <a:spcBef>
                <a:spcPts val="299"/>
              </a:spcBef>
              <a:buClr>
                <a:schemeClr val="accent1"/>
              </a:buClr>
              <a:buSzPct val="90000"/>
              <a:buFont typeface="Webdings" panose="05030102010509060703" pitchFamily="18" charset="2"/>
              <a:buNone/>
              <a:defRPr sz="1197">
                <a:solidFill>
                  <a:schemeClr val="tx2"/>
                </a:solidFill>
              </a:defRPr>
            </a:lvl6pPr>
          </a:lstStyle>
          <a:p>
            <a:pPr lvl="0"/>
            <a:r>
              <a:rPr lang="en-US" dirty="0"/>
              <a:t>Bullet 1</a:t>
            </a:r>
          </a:p>
          <a:p>
            <a:pPr lvl="0"/>
            <a:r>
              <a:rPr lang="en-US" dirty="0"/>
              <a:t>Bullet 2</a:t>
            </a:r>
          </a:p>
          <a:p>
            <a:pPr lvl="2"/>
            <a:r>
              <a:rPr lang="en-US" dirty="0"/>
              <a:t>Sub bullet 1</a:t>
            </a:r>
          </a:p>
          <a:p>
            <a:pPr lvl="3"/>
            <a:r>
              <a:rPr lang="en-US" dirty="0"/>
              <a:t>Sub bullet 2</a:t>
            </a:r>
          </a:p>
          <a:p>
            <a:pPr lvl="4"/>
            <a:r>
              <a:rPr lang="en-US" dirty="0"/>
              <a:t>Sub bullet 3</a:t>
            </a:r>
          </a:p>
          <a:p>
            <a:pPr lvl="2"/>
            <a:endParaRPr lang="en-US" dirty="0"/>
          </a:p>
        </p:txBody>
      </p:sp>
      <p:sp>
        <p:nvSpPr>
          <p:cNvPr id="13" name="Text Placeholder 2">
            <a:extLst>
              <a:ext uri="{FF2B5EF4-FFF2-40B4-BE49-F238E27FC236}">
                <a16:creationId xmlns:a16="http://schemas.microsoft.com/office/drawing/2014/main" id="{5EDAC93F-6101-9246-9083-4CF12F3560E1}"/>
              </a:ext>
            </a:extLst>
          </p:cNvPr>
          <p:cNvSpPr>
            <a:spLocks noGrp="1"/>
          </p:cNvSpPr>
          <p:nvPr>
            <p:ph type="body" sz="quarter" idx="15" hasCustomPrompt="1"/>
          </p:nvPr>
        </p:nvSpPr>
        <p:spPr>
          <a:xfrm>
            <a:off x="3349071" y="998705"/>
            <a:ext cx="2453853" cy="3611609"/>
          </a:xfrm>
          <a:prstGeom prst="rect">
            <a:avLst/>
          </a:prstGeom>
        </p:spPr>
        <p:txBody>
          <a:bodyPr wrap="square" lIns="0" tIns="0" rIns="0" bIns="0"/>
          <a:lstStyle>
            <a:lvl1pPr marL="284943" indent="-284943" defTabSz="179492">
              <a:spcBef>
                <a:spcPts val="0"/>
              </a:spcBef>
              <a:buClr>
                <a:schemeClr val="accent1"/>
              </a:buClr>
              <a:buSzPct val="100000"/>
              <a:buFontTx/>
              <a:buBlip>
                <a:blip r:embed="rId2"/>
              </a:buBlip>
              <a:tabLst>
                <a:tab pos="358983" algn="l"/>
              </a:tabLst>
              <a:defRPr sz="1596">
                <a:solidFill>
                  <a:schemeClr val="tx2"/>
                </a:solidFill>
                <a:latin typeface="Libre Franklin" pitchFamily="2" charset="77"/>
              </a:defRPr>
            </a:lvl1pPr>
            <a:lvl2pPr marL="251288" indent="-179492" defTabSz="287187">
              <a:spcBef>
                <a:spcPts val="50"/>
              </a:spcBef>
              <a:buClr>
                <a:schemeClr val="accent1"/>
              </a:buClr>
              <a:buFont typeface="Arial" panose="020B0604020202020204" pitchFamily="34" charset="0"/>
              <a:buChar char="•"/>
              <a:tabLst>
                <a:tab pos="358983" algn="l"/>
              </a:tabLst>
              <a:defRPr sz="1596">
                <a:solidFill>
                  <a:schemeClr val="tx2"/>
                </a:solidFill>
                <a:latin typeface="Libre Franklin" pitchFamily="2" charset="77"/>
              </a:defRPr>
            </a:lvl2pPr>
            <a:lvl3pPr marL="572130" indent="-284943">
              <a:spcBef>
                <a:spcPts val="299"/>
              </a:spcBef>
              <a:buClr>
                <a:schemeClr val="accent1"/>
              </a:buClr>
              <a:buFont typeface="Arial" panose="020B0604020202020204" pitchFamily="34" charset="0"/>
              <a:buChar char="•"/>
              <a:defRPr sz="1396">
                <a:solidFill>
                  <a:schemeClr val="tx2"/>
                </a:solidFill>
                <a:latin typeface="Libre Franklin" pitchFamily="2" charset="77"/>
              </a:defRPr>
            </a:lvl3pPr>
            <a:lvl4pPr marL="646170" indent="-179492">
              <a:spcBef>
                <a:spcPts val="299"/>
              </a:spcBef>
              <a:buClr>
                <a:schemeClr val="accent1"/>
              </a:buClr>
              <a:buFont typeface="Arial" panose="020B0604020202020204" pitchFamily="34" charset="0"/>
              <a:buChar char="•"/>
              <a:defRPr sz="1197">
                <a:solidFill>
                  <a:schemeClr val="tx2"/>
                </a:solidFill>
                <a:latin typeface="Libre Franklin" pitchFamily="2" charset="77"/>
              </a:defRPr>
            </a:lvl4pPr>
            <a:lvl5pPr marL="789763" indent="-143593">
              <a:spcBef>
                <a:spcPts val="299"/>
              </a:spcBef>
              <a:buClr>
                <a:schemeClr val="accent1"/>
              </a:buClr>
              <a:buFont typeface="Arial" panose="020B0604020202020204" pitchFamily="34" charset="0"/>
              <a:buChar char="•"/>
              <a:defRPr sz="1197">
                <a:solidFill>
                  <a:schemeClr val="tx2"/>
                </a:solidFill>
                <a:latin typeface="Libre Franklin" pitchFamily="2" charset="77"/>
              </a:defRPr>
            </a:lvl5pPr>
            <a:lvl6pPr marL="717966" indent="0">
              <a:spcBef>
                <a:spcPts val="299"/>
              </a:spcBef>
              <a:buClr>
                <a:schemeClr val="accent1"/>
              </a:buClr>
              <a:buSzPct val="90000"/>
              <a:buFont typeface="Webdings" panose="05030102010509060703" pitchFamily="18" charset="2"/>
              <a:buNone/>
              <a:defRPr sz="1197">
                <a:solidFill>
                  <a:schemeClr val="tx2"/>
                </a:solidFill>
              </a:defRPr>
            </a:lvl6pPr>
          </a:lstStyle>
          <a:p>
            <a:pPr lvl="0"/>
            <a:r>
              <a:rPr lang="en-US" dirty="0"/>
              <a:t>Bullet 1</a:t>
            </a:r>
          </a:p>
          <a:p>
            <a:pPr lvl="0"/>
            <a:r>
              <a:rPr lang="en-US" dirty="0"/>
              <a:t>Bullet 2</a:t>
            </a:r>
          </a:p>
          <a:p>
            <a:pPr lvl="2"/>
            <a:r>
              <a:rPr lang="en-US" dirty="0"/>
              <a:t>Sub bullet 1</a:t>
            </a:r>
          </a:p>
          <a:p>
            <a:pPr lvl="3"/>
            <a:r>
              <a:rPr lang="en-US" dirty="0"/>
              <a:t>Sub bullet 2</a:t>
            </a:r>
          </a:p>
          <a:p>
            <a:pPr lvl="4"/>
            <a:r>
              <a:rPr lang="en-US" dirty="0"/>
              <a:t>Sub bullet 3</a:t>
            </a:r>
          </a:p>
          <a:p>
            <a:pPr lvl="2"/>
            <a:endParaRPr lang="en-US" dirty="0"/>
          </a:p>
        </p:txBody>
      </p:sp>
      <p:sp>
        <p:nvSpPr>
          <p:cNvPr id="10" name="TextBox 9">
            <a:extLst>
              <a:ext uri="{FF2B5EF4-FFF2-40B4-BE49-F238E27FC236}">
                <a16:creationId xmlns:a16="http://schemas.microsoft.com/office/drawing/2014/main" id="{B8DC423C-B28C-B744-8AA2-2070AFC81140}"/>
              </a:ext>
            </a:extLst>
          </p:cNvPr>
          <p:cNvSpPr txBox="1"/>
          <p:nvPr userDrawn="1"/>
        </p:nvSpPr>
        <p:spPr>
          <a:xfrm>
            <a:off x="7728669" y="4903590"/>
            <a:ext cx="1416185" cy="184153"/>
          </a:xfrm>
          <a:prstGeom prst="rect">
            <a:avLst/>
          </a:prstGeom>
          <a:noFill/>
        </p:spPr>
        <p:txBody>
          <a:bodyPr wrap="square" rtlCol="0">
            <a:spAutoFit/>
          </a:bodyPr>
          <a:lstStyle/>
          <a:p>
            <a:pPr algn="r"/>
            <a:r>
              <a:rPr lang="en-US" sz="598" dirty="0">
                <a:solidFill>
                  <a:srgbClr val="A9A9A9"/>
                </a:solidFill>
                <a:latin typeface="Libre Franklin" pitchFamily="2" charset="77"/>
              </a:rPr>
              <a:t>© 2020 Forcepoint  |  </a:t>
            </a:r>
            <a:fld id="{6537A30A-7D3B-634A-BC81-2B0C22CB5EE6}" type="slidenum">
              <a:rPr lang="en-US" sz="598" smtClean="0">
                <a:solidFill>
                  <a:srgbClr val="A9A9A9"/>
                </a:solidFill>
                <a:latin typeface="Libre Franklin" pitchFamily="2" charset="77"/>
              </a:rPr>
              <a:pPr algn="r"/>
              <a:t>‹#›</a:t>
            </a:fld>
            <a:endParaRPr lang="en-US" sz="598" dirty="0">
              <a:solidFill>
                <a:srgbClr val="A9A9A9"/>
              </a:solidFill>
              <a:latin typeface="Libre Franklin" pitchFamily="2" charset="77"/>
            </a:endParaRPr>
          </a:p>
        </p:txBody>
      </p:sp>
      <p:pic>
        <p:nvPicPr>
          <p:cNvPr id="4" name="Picture 3">
            <a:extLst>
              <a:ext uri="{FF2B5EF4-FFF2-40B4-BE49-F238E27FC236}">
                <a16:creationId xmlns:a16="http://schemas.microsoft.com/office/drawing/2014/main" id="{BC460FEF-AB91-4988-868D-788FE887591E}"/>
              </a:ext>
            </a:extLst>
          </p:cNvPr>
          <p:cNvPicPr>
            <a:picLocks noChangeAspect="1"/>
          </p:cNvPicPr>
          <p:nvPr userDrawn="1"/>
        </p:nvPicPr>
        <p:blipFill>
          <a:blip r:embed="rId3"/>
          <a:stretch>
            <a:fillRect/>
          </a:stretch>
        </p:blipFill>
        <p:spPr>
          <a:xfrm>
            <a:off x="106948" y="4881305"/>
            <a:ext cx="630299" cy="183421"/>
          </a:xfrm>
          <a:prstGeom prst="rect">
            <a:avLst/>
          </a:prstGeom>
        </p:spPr>
      </p:pic>
    </p:spTree>
    <p:extLst>
      <p:ext uri="{BB962C8B-B14F-4D97-AF65-F5344CB8AC3E}">
        <p14:creationId xmlns:p14="http://schemas.microsoft.com/office/powerpoint/2010/main" val="2655165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1 Column: bullets">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1EE6228E-0B71-8A4F-9442-59BBCED03CB9}"/>
              </a:ext>
            </a:extLst>
          </p:cNvPr>
          <p:cNvSpPr/>
          <p:nvPr userDrawn="1"/>
        </p:nvSpPr>
        <p:spPr>
          <a:xfrm>
            <a:off x="685801" y="344226"/>
            <a:ext cx="559904" cy="0"/>
          </a:xfrm>
          <a:prstGeom prst="line">
            <a:avLst/>
          </a:prstGeom>
          <a:ln w="63500">
            <a:solidFill>
              <a:schemeClr val="accent1"/>
            </a:solidFill>
            <a:miter lim="400000"/>
          </a:ln>
        </p:spPr>
        <p:txBody>
          <a:bodyPr lIns="0" tIns="0" rIns="0" bIns="0" anchor="ctr"/>
          <a:lstStyle/>
          <a:p>
            <a:pPr defTabSz="455909">
              <a:defRPr sz="3200" b="0">
                <a:solidFill>
                  <a:srgbClr val="FFFFFF"/>
                </a:solidFill>
                <a:latin typeface="+mn-lt"/>
                <a:ea typeface="+mn-ea"/>
                <a:cs typeface="+mn-cs"/>
                <a:sym typeface="Helvetica Neue Medium"/>
              </a:defRPr>
            </a:pPr>
            <a:endParaRPr sz="1197">
              <a:solidFill>
                <a:srgbClr val="FFFFFF"/>
              </a:solidFill>
              <a:latin typeface="Libre Franklin" pitchFamily="2" charset="77"/>
              <a:sym typeface="Helvetica Neue Medium"/>
            </a:endParaRPr>
          </a:p>
        </p:txBody>
      </p:sp>
      <p:sp>
        <p:nvSpPr>
          <p:cNvPr id="8" name="Text Placeholder 2">
            <a:extLst>
              <a:ext uri="{FF2B5EF4-FFF2-40B4-BE49-F238E27FC236}">
                <a16:creationId xmlns:a16="http://schemas.microsoft.com/office/drawing/2014/main" id="{9DF11D3C-96A5-B04C-9EC3-2A9DEA4203E2}"/>
              </a:ext>
            </a:extLst>
          </p:cNvPr>
          <p:cNvSpPr>
            <a:spLocks noGrp="1"/>
          </p:cNvSpPr>
          <p:nvPr>
            <p:ph type="body" sz="quarter" idx="12" hasCustomPrompt="1"/>
          </p:nvPr>
        </p:nvSpPr>
        <p:spPr>
          <a:xfrm>
            <a:off x="685801" y="998705"/>
            <a:ext cx="7774310" cy="3611609"/>
          </a:xfrm>
          <a:prstGeom prst="rect">
            <a:avLst/>
          </a:prstGeom>
        </p:spPr>
        <p:txBody>
          <a:bodyPr wrap="square" lIns="0" tIns="0" rIns="0" bIns="0"/>
          <a:lstStyle>
            <a:lvl1pPr marL="179492" indent="-179492" defTabSz="179492">
              <a:spcBef>
                <a:spcPts val="0"/>
              </a:spcBef>
              <a:buClr>
                <a:schemeClr val="accent1"/>
              </a:buClr>
              <a:buSzPct val="100000"/>
              <a:buFontTx/>
              <a:buBlip>
                <a:blip r:embed="rId2"/>
              </a:buBlip>
              <a:tabLst>
                <a:tab pos="358983" algn="l"/>
              </a:tabLst>
              <a:defRPr sz="1596">
                <a:solidFill>
                  <a:schemeClr val="tx2"/>
                </a:solidFill>
                <a:latin typeface="Libre Franklin" pitchFamily="2" charset="77"/>
              </a:defRPr>
            </a:lvl1pPr>
            <a:lvl2pPr marL="251288" indent="-179492" defTabSz="287187">
              <a:spcBef>
                <a:spcPts val="50"/>
              </a:spcBef>
              <a:buClr>
                <a:schemeClr val="accent1"/>
              </a:buClr>
              <a:buFont typeface="Arial" panose="020B0604020202020204" pitchFamily="34" charset="0"/>
              <a:buChar char="•"/>
              <a:tabLst>
                <a:tab pos="358983" algn="l"/>
              </a:tabLst>
              <a:defRPr sz="1596">
                <a:solidFill>
                  <a:schemeClr val="tx2"/>
                </a:solidFill>
                <a:latin typeface="Libre Franklin" pitchFamily="2" charset="77"/>
              </a:defRPr>
            </a:lvl2pPr>
            <a:lvl3pPr marL="357761" indent="-178882">
              <a:spcBef>
                <a:spcPts val="299"/>
              </a:spcBef>
              <a:buClr>
                <a:schemeClr val="accent1"/>
              </a:buClr>
              <a:buFont typeface="Arial" panose="020B0604020202020204" pitchFamily="34" charset="0"/>
              <a:buChar char="•"/>
              <a:tabLst>
                <a:tab pos="221623" algn="l"/>
              </a:tabLst>
              <a:defRPr sz="1396">
                <a:solidFill>
                  <a:schemeClr val="tx2"/>
                </a:solidFill>
                <a:latin typeface="Libre Franklin" pitchFamily="2" charset="77"/>
              </a:defRPr>
            </a:lvl3pPr>
            <a:lvl4pPr marL="538226" indent="-178882">
              <a:spcBef>
                <a:spcPts val="299"/>
              </a:spcBef>
              <a:buClr>
                <a:schemeClr val="accent1"/>
              </a:buClr>
              <a:buFont typeface="Arial" panose="020B0604020202020204" pitchFamily="34" charset="0"/>
              <a:buChar char="•"/>
              <a:tabLst>
                <a:tab pos="576217" algn="l"/>
              </a:tabLst>
              <a:defRPr sz="1197">
                <a:solidFill>
                  <a:schemeClr val="tx2"/>
                </a:solidFill>
                <a:latin typeface="Libre Franklin" pitchFamily="2" charset="77"/>
              </a:defRPr>
            </a:lvl4pPr>
            <a:lvl5pPr marL="717106" indent="-178882">
              <a:spcBef>
                <a:spcPts val="299"/>
              </a:spcBef>
              <a:buClr>
                <a:schemeClr val="accent1"/>
              </a:buClr>
              <a:buFont typeface="Arial" panose="020B0604020202020204" pitchFamily="34" charset="0"/>
              <a:buChar char="•"/>
              <a:tabLst>
                <a:tab pos="753515" algn="l"/>
              </a:tabLst>
              <a:defRPr sz="1197">
                <a:solidFill>
                  <a:schemeClr val="tx2"/>
                </a:solidFill>
                <a:latin typeface="Libre Franklin" pitchFamily="2" charset="77"/>
              </a:defRPr>
            </a:lvl5pPr>
            <a:lvl6pPr marL="717966" indent="0">
              <a:spcBef>
                <a:spcPts val="299"/>
              </a:spcBef>
              <a:buClr>
                <a:schemeClr val="accent1"/>
              </a:buClr>
              <a:buSzPct val="90000"/>
              <a:buFont typeface="Webdings" panose="05030102010509060703" pitchFamily="18" charset="2"/>
              <a:buNone/>
              <a:defRPr sz="1197">
                <a:solidFill>
                  <a:schemeClr val="tx2"/>
                </a:solidFill>
              </a:defRPr>
            </a:lvl6pPr>
          </a:lstStyle>
          <a:p>
            <a:pPr lvl="0"/>
            <a:r>
              <a:rPr lang="en-US" dirty="0"/>
              <a:t>Bullet 1</a:t>
            </a:r>
          </a:p>
          <a:p>
            <a:pPr lvl="0"/>
            <a:r>
              <a:rPr lang="en-US" dirty="0"/>
              <a:t>Bullet 2</a:t>
            </a:r>
          </a:p>
          <a:p>
            <a:pPr lvl="2"/>
            <a:r>
              <a:rPr lang="en-US" dirty="0"/>
              <a:t>Sub bullet 1 (Press TAB twice to align bullet)</a:t>
            </a:r>
          </a:p>
          <a:p>
            <a:pPr lvl="3"/>
            <a:r>
              <a:rPr lang="en-US" dirty="0"/>
              <a:t>Sub bullet 2</a:t>
            </a:r>
          </a:p>
          <a:p>
            <a:pPr lvl="4"/>
            <a:r>
              <a:rPr lang="en-US" dirty="0"/>
              <a:t>Sub bullet 3</a:t>
            </a:r>
          </a:p>
          <a:p>
            <a:pPr lvl="2"/>
            <a:endParaRPr lang="en-US" dirty="0"/>
          </a:p>
        </p:txBody>
      </p:sp>
      <p:sp>
        <p:nvSpPr>
          <p:cNvPr id="5" name="Rectangle 4">
            <a:extLst>
              <a:ext uri="{FF2B5EF4-FFF2-40B4-BE49-F238E27FC236}">
                <a16:creationId xmlns:a16="http://schemas.microsoft.com/office/drawing/2014/main" id="{7130EEB7-4E89-4F43-9828-07F65A3877B8}"/>
              </a:ext>
            </a:extLst>
          </p:cNvPr>
          <p:cNvSpPr/>
          <p:nvPr userDrawn="1"/>
        </p:nvSpPr>
        <p:spPr>
          <a:xfrm>
            <a:off x="0" y="4840222"/>
            <a:ext cx="9144000" cy="2775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5909"/>
            <a:endParaRPr lang="en-US" sz="1396" dirty="0">
              <a:solidFill>
                <a:srgbClr val="FFFFFF"/>
              </a:solidFill>
              <a:latin typeface="Libre Franklin" pitchFamily="2" charset="77"/>
            </a:endParaRPr>
          </a:p>
        </p:txBody>
      </p:sp>
      <p:pic>
        <p:nvPicPr>
          <p:cNvPr id="9" name="Picture 8">
            <a:extLst>
              <a:ext uri="{FF2B5EF4-FFF2-40B4-BE49-F238E27FC236}">
                <a16:creationId xmlns:a16="http://schemas.microsoft.com/office/drawing/2014/main" id="{C5CF1A69-0F71-7E45-AA1A-69F25875401C}"/>
              </a:ext>
            </a:extLst>
          </p:cNvPr>
          <p:cNvPicPr>
            <a:picLocks noChangeAspect="1"/>
          </p:cNvPicPr>
          <p:nvPr userDrawn="1"/>
        </p:nvPicPr>
        <p:blipFill>
          <a:blip r:embed="rId3"/>
          <a:stretch>
            <a:fillRect/>
          </a:stretch>
        </p:blipFill>
        <p:spPr>
          <a:xfrm>
            <a:off x="141425" y="4907352"/>
            <a:ext cx="141381" cy="163191"/>
          </a:xfrm>
          <a:prstGeom prst="rect">
            <a:avLst/>
          </a:prstGeom>
        </p:spPr>
      </p:pic>
      <p:sp>
        <p:nvSpPr>
          <p:cNvPr id="10" name="TextBox 9">
            <a:extLst>
              <a:ext uri="{FF2B5EF4-FFF2-40B4-BE49-F238E27FC236}">
                <a16:creationId xmlns:a16="http://schemas.microsoft.com/office/drawing/2014/main" id="{8DD76F80-A711-B04E-BA19-EFFCD1A74AC0}"/>
              </a:ext>
            </a:extLst>
          </p:cNvPr>
          <p:cNvSpPr txBox="1"/>
          <p:nvPr userDrawn="1"/>
        </p:nvSpPr>
        <p:spPr>
          <a:xfrm>
            <a:off x="7754991" y="4903591"/>
            <a:ext cx="1357318" cy="184153"/>
          </a:xfrm>
          <a:prstGeom prst="rect">
            <a:avLst/>
          </a:prstGeom>
          <a:noFill/>
        </p:spPr>
        <p:txBody>
          <a:bodyPr wrap="square" rtlCol="0">
            <a:spAutoFit/>
          </a:bodyPr>
          <a:lstStyle/>
          <a:p>
            <a:pPr algn="r" defTabSz="455909"/>
            <a:r>
              <a:rPr lang="en-US" sz="598" dirty="0">
                <a:solidFill>
                  <a:srgbClr val="3B4049">
                    <a:lumMod val="40000"/>
                    <a:lumOff val="60000"/>
                  </a:srgbClr>
                </a:solidFill>
                <a:latin typeface="Libre Franklin" pitchFamily="2" charset="77"/>
              </a:rPr>
              <a:t>© 2019 Forcepoint  |  </a:t>
            </a:r>
            <a:fld id="{6537A30A-7D3B-634A-BC81-2B0C22CB5EE6}" type="slidenum">
              <a:rPr lang="en-US" sz="598">
                <a:solidFill>
                  <a:srgbClr val="3B4049">
                    <a:lumMod val="40000"/>
                    <a:lumOff val="60000"/>
                  </a:srgbClr>
                </a:solidFill>
                <a:latin typeface="Libre Franklin" pitchFamily="2" charset="77"/>
              </a:rPr>
              <a:pPr algn="r" defTabSz="455909"/>
              <a:t>‹#›</a:t>
            </a:fld>
            <a:endParaRPr lang="en-US" sz="598" dirty="0">
              <a:solidFill>
                <a:srgbClr val="3B4049">
                  <a:lumMod val="40000"/>
                  <a:lumOff val="60000"/>
                </a:srgbClr>
              </a:solidFill>
              <a:latin typeface="Libre Franklin" pitchFamily="2" charset="77"/>
            </a:endParaRPr>
          </a:p>
        </p:txBody>
      </p:sp>
      <p:sp>
        <p:nvSpPr>
          <p:cNvPr id="11" name="Title 3">
            <a:extLst>
              <a:ext uri="{FF2B5EF4-FFF2-40B4-BE49-F238E27FC236}">
                <a16:creationId xmlns:a16="http://schemas.microsoft.com/office/drawing/2014/main" id="{7C2CF6D8-F1CB-46CE-9C2B-66AE98A24796}"/>
              </a:ext>
            </a:extLst>
          </p:cNvPr>
          <p:cNvSpPr>
            <a:spLocks noGrp="1"/>
          </p:cNvSpPr>
          <p:nvPr>
            <p:ph type="title" hasCustomPrompt="1"/>
          </p:nvPr>
        </p:nvSpPr>
        <p:spPr>
          <a:xfrm>
            <a:off x="685800" y="382981"/>
            <a:ext cx="7772400" cy="474167"/>
          </a:xfrm>
          <a:prstGeom prst="rect">
            <a:avLst/>
          </a:prstGeom>
        </p:spPr>
        <p:txBody>
          <a:bodyPr lIns="0"/>
          <a:lstStyle>
            <a:lvl1pPr marL="0" indent="0" algn="l" defTabSz="455909" rtl="0" eaLnBrk="1" latinLnBrk="0" hangingPunct="1">
              <a:lnSpc>
                <a:spcPct val="100000"/>
              </a:lnSpc>
              <a:spcBef>
                <a:spcPct val="20000"/>
              </a:spcBef>
              <a:buFont typeface="Arial"/>
              <a:buNone/>
              <a:defRPr lang="en-US" sz="2593" kern="1200" dirty="0">
                <a:solidFill>
                  <a:schemeClr val="accent2"/>
                </a:solidFill>
                <a:latin typeface="Libre Franklin" pitchFamily="2" charset="77"/>
                <a:ea typeface="+mn-ea"/>
                <a:cs typeface="+mn-cs"/>
              </a:defRPr>
            </a:lvl1pPr>
          </a:lstStyle>
          <a:p>
            <a:pPr marL="0" lvl="0" indent="0" algn="l" defTabSz="455909" rtl="0" eaLnBrk="1" latinLnBrk="0" hangingPunct="1">
              <a:lnSpc>
                <a:spcPct val="100000"/>
              </a:lnSpc>
              <a:spcBef>
                <a:spcPct val="20000"/>
              </a:spcBef>
              <a:buFont typeface="Arial"/>
              <a:buNone/>
            </a:pPr>
            <a:r>
              <a:rPr lang="en-US" dirty="0"/>
              <a:t>Slide title here, sentence case Libre Franklin 26pt</a:t>
            </a:r>
          </a:p>
        </p:txBody>
      </p:sp>
    </p:spTree>
    <p:extLst>
      <p:ext uri="{BB962C8B-B14F-4D97-AF65-F5344CB8AC3E}">
        <p14:creationId xmlns:p14="http://schemas.microsoft.com/office/powerpoint/2010/main" val="253384827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with Header, Sub-Callout and Paragraph">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807EEE-D7E7-DD49-9DC7-B267D4AA1B89}"/>
              </a:ext>
            </a:extLst>
          </p:cNvPr>
          <p:cNvSpPr>
            <a:spLocks noGrp="1"/>
          </p:cNvSpPr>
          <p:nvPr>
            <p:ph type="body" sz="quarter" idx="14" hasCustomPrompt="1"/>
          </p:nvPr>
        </p:nvSpPr>
        <p:spPr>
          <a:xfrm>
            <a:off x="4720816" y="3435723"/>
            <a:ext cx="3087688" cy="645459"/>
          </a:xfrm>
          <a:prstGeom prst="rect">
            <a:avLst/>
          </a:prstGeom>
        </p:spPr>
        <p:txBody>
          <a:bodyPr/>
          <a:lstStyle>
            <a:lvl1pPr>
              <a:defRPr lang="en-US" sz="900" spc="-20" baseline="0" dirty="0">
                <a:solidFill>
                  <a:srgbClr val="828387"/>
                </a:solidFill>
              </a:defRPr>
            </a:lvl1pPr>
          </a:lstStyle>
          <a:p>
            <a:pPr marL="0" lvl="0" indent="0">
              <a:lnSpc>
                <a:spcPts val="10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lvl1pPr>
              <a:defRPr>
                <a:solidFill>
                  <a:srgbClr val="636569"/>
                </a:solidFill>
              </a:defRPr>
            </a:lvl1pPr>
          </a:lstStyle>
          <a:p>
            <a:fld id="{3508364D-5942-8E40-98EA-776B50E29527}" type="slidenum">
              <a:rPr lang="en-US" smtClean="0"/>
              <a:pPr/>
              <a:t>‹#›</a:t>
            </a:fld>
            <a:endParaRPr lang="en-US" dirty="0"/>
          </a:p>
        </p:txBody>
      </p:sp>
      <p:sp>
        <p:nvSpPr>
          <p:cNvPr id="12" name="Rectangle 11">
            <a:extLst>
              <a:ext uri="{FF2B5EF4-FFF2-40B4-BE49-F238E27FC236}">
                <a16:creationId xmlns:a16="http://schemas.microsoft.com/office/drawing/2014/main" id="{0E41714C-E44C-5648-80B4-0A33A66E82E3}"/>
              </a:ext>
            </a:extLst>
          </p:cNvPr>
          <p:cNvSpPr/>
          <p:nvPr userDrawn="1"/>
        </p:nvSpPr>
        <p:spPr>
          <a:xfrm>
            <a:off x="4790693" y="1713487"/>
            <a:ext cx="321057" cy="45719"/>
          </a:xfrm>
          <a:prstGeom prst="rect">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962A4F68-96AC-1141-B48C-4DEA03087C8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9" name="Straight Connector 8">
            <a:extLst>
              <a:ext uri="{FF2B5EF4-FFF2-40B4-BE49-F238E27FC236}">
                <a16:creationId xmlns:a16="http://schemas.microsoft.com/office/drawing/2014/main" id="{BECD36B5-F097-4204-B6C7-9D8E2C38FB23}"/>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9F9D1A49-B3D2-47D5-A391-74B897FA6487}"/>
              </a:ext>
            </a:extLst>
          </p:cNvPr>
          <p:cNvSpPr>
            <a:spLocks noGrp="1"/>
          </p:cNvSpPr>
          <p:nvPr>
            <p:ph type="chart" sz="quarter" idx="15" hasCustomPrompt="1"/>
          </p:nvPr>
        </p:nvSpPr>
        <p:spPr>
          <a:xfrm>
            <a:off x="685800" y="576072"/>
            <a:ext cx="3602736" cy="3602736"/>
          </a:xfrm>
        </p:spPr>
        <p:txBody>
          <a:bodyPr anchor="ctr"/>
          <a:lstStyle>
            <a:lvl1pPr marL="0" indent="0" algn="ctr">
              <a:buNone/>
              <a:defRPr sz="1400">
                <a:solidFill>
                  <a:schemeClr val="accent1"/>
                </a:solidFill>
              </a:defRPr>
            </a:lvl1pPr>
          </a:lstStyle>
          <a:p>
            <a:r>
              <a:rPr lang="en-US" dirty="0"/>
              <a:t>Chart goes here</a:t>
            </a:r>
          </a:p>
        </p:txBody>
      </p:sp>
      <p:sp>
        <p:nvSpPr>
          <p:cNvPr id="7" name="Text Placeholder 6">
            <a:extLst>
              <a:ext uri="{FF2B5EF4-FFF2-40B4-BE49-F238E27FC236}">
                <a16:creationId xmlns:a16="http://schemas.microsoft.com/office/drawing/2014/main" id="{ABF409F1-AA4C-4442-9D15-8C428C209354}"/>
              </a:ext>
            </a:extLst>
          </p:cNvPr>
          <p:cNvSpPr>
            <a:spLocks noGrp="1"/>
          </p:cNvSpPr>
          <p:nvPr>
            <p:ph type="body" sz="quarter" idx="16" hasCustomPrompt="1"/>
          </p:nvPr>
        </p:nvSpPr>
        <p:spPr>
          <a:xfrm>
            <a:off x="4721225" y="3281271"/>
            <a:ext cx="3087688" cy="180975"/>
          </a:xfrm>
        </p:spPr>
        <p:txBody>
          <a:bodyPr/>
          <a:lstStyle>
            <a:lvl1pPr>
              <a:defRPr>
                <a:solidFill>
                  <a:schemeClr val="tx1"/>
                </a:solidFill>
              </a:defRPr>
            </a:lvl1pPr>
          </a:lstStyle>
          <a:p>
            <a:pPr lvl="0"/>
            <a:r>
              <a:rPr lang="en-US" dirty="0"/>
              <a:t>Subhead Here Callout</a:t>
            </a:r>
          </a:p>
        </p:txBody>
      </p:sp>
      <p:sp>
        <p:nvSpPr>
          <p:cNvPr id="13" name="Title 1">
            <a:extLst>
              <a:ext uri="{FF2B5EF4-FFF2-40B4-BE49-F238E27FC236}">
                <a16:creationId xmlns:a16="http://schemas.microsoft.com/office/drawing/2014/main" id="{97DD288D-9573-4B51-8E32-14752FFEC841}"/>
              </a:ext>
            </a:extLst>
          </p:cNvPr>
          <p:cNvSpPr>
            <a:spLocks noGrp="1"/>
          </p:cNvSpPr>
          <p:nvPr>
            <p:ph type="title" hasCustomPrompt="1"/>
          </p:nvPr>
        </p:nvSpPr>
        <p:spPr>
          <a:xfrm>
            <a:off x="4701642" y="1893617"/>
            <a:ext cx="3304995" cy="1167561"/>
          </a:xfrm>
        </p:spPr>
        <p:txBody>
          <a:bodyPr/>
          <a:lstStyle>
            <a:lvl1pPr>
              <a:defRPr lang="en-US" dirty="0"/>
            </a:lvl1pPr>
          </a:lstStyle>
          <a:p>
            <a:pPr lvl="0"/>
            <a:r>
              <a:rPr lang="en-US" dirty="0"/>
              <a:t>Standard title here in sentence case lorem ipsum. (Arial 26pt)</a:t>
            </a:r>
          </a:p>
        </p:txBody>
      </p:sp>
    </p:spTree>
    <p:extLst>
      <p:ext uri="{BB962C8B-B14F-4D97-AF65-F5344CB8AC3E}">
        <p14:creationId xmlns:p14="http://schemas.microsoft.com/office/powerpoint/2010/main" val="1165723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s">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17C4828-3FFE-9645-BB47-4D5B9A3F7DE1}"/>
              </a:ext>
            </a:extLst>
          </p:cNvPr>
          <p:cNvPicPr>
            <a:picLocks noChangeAspect="1"/>
          </p:cNvPicPr>
          <p:nvPr userDrawn="1"/>
        </p:nvPicPr>
        <p:blipFill>
          <a:blip r:embed="rId2"/>
          <a:stretch>
            <a:fillRect/>
          </a:stretch>
        </p:blipFill>
        <p:spPr>
          <a:xfrm>
            <a:off x="0" y="0"/>
            <a:ext cx="9144000" cy="5129213"/>
          </a:xfrm>
          <a:prstGeom prst="rect">
            <a:avLst/>
          </a:prstGeom>
        </p:spPr>
      </p:pic>
      <p:sp>
        <p:nvSpPr>
          <p:cNvPr id="9" name="Text Placeholder 8">
            <a:extLst>
              <a:ext uri="{FF2B5EF4-FFF2-40B4-BE49-F238E27FC236}">
                <a16:creationId xmlns:a16="http://schemas.microsoft.com/office/drawing/2014/main" id="{361AF380-EF8A-F04B-BEE5-058129F10E15}"/>
              </a:ext>
            </a:extLst>
          </p:cNvPr>
          <p:cNvSpPr>
            <a:spLocks noGrp="1"/>
          </p:cNvSpPr>
          <p:nvPr>
            <p:ph type="body" sz="quarter" idx="16" hasCustomPrompt="1"/>
          </p:nvPr>
        </p:nvSpPr>
        <p:spPr>
          <a:xfrm>
            <a:off x="3023244" y="3294707"/>
            <a:ext cx="4410075" cy="488950"/>
          </a:xfrm>
        </p:spPr>
        <p:txBody>
          <a:bodyPr vert="horz" lIns="91440" tIns="45720" rIns="91440" bIns="45720" rtlCol="0" anchor="b">
            <a:noAutofit/>
          </a:bodyPr>
          <a:lstStyle>
            <a:lvl1pPr>
              <a:defRPr lang="en-US" sz="1400" spc="-30" baseline="0" dirty="0" smtClean="0">
                <a:solidFill>
                  <a:schemeClr val="tx1"/>
                </a:solidFill>
              </a:defRPr>
            </a:lvl1pPr>
            <a:lvl5pPr>
              <a:defRPr lang="en-US" dirty="0">
                <a:solidFill>
                  <a:schemeClr val="tx1"/>
                </a:solidFill>
              </a:defRPr>
            </a:lvl5pPr>
          </a:lstStyle>
          <a:p>
            <a:pPr lvl="0">
              <a:lnSpc>
                <a:spcPct val="100000"/>
              </a:lnSpc>
              <a:spcBef>
                <a:spcPts val="100"/>
              </a:spcBef>
            </a:pPr>
            <a:r>
              <a:rPr lang="en-US" dirty="0"/>
              <a:t>Mastering the New Business Executive Job of the CIO: Insights From the 2018 CIO Agenda Report</a:t>
            </a:r>
          </a:p>
        </p:txBody>
      </p:sp>
      <p:sp>
        <p:nvSpPr>
          <p:cNvPr id="4" name="Text Placeholder 3">
            <a:extLst>
              <a:ext uri="{FF2B5EF4-FFF2-40B4-BE49-F238E27FC236}">
                <a16:creationId xmlns:a16="http://schemas.microsoft.com/office/drawing/2014/main" id="{96CE2CBA-50DB-A547-8380-BF9BE102987C}"/>
              </a:ext>
            </a:extLst>
          </p:cNvPr>
          <p:cNvSpPr>
            <a:spLocks noGrp="1"/>
          </p:cNvSpPr>
          <p:nvPr>
            <p:ph type="body" sz="quarter" idx="15" hasCustomPrompt="1"/>
          </p:nvPr>
        </p:nvSpPr>
        <p:spPr>
          <a:xfrm>
            <a:off x="597748" y="1095720"/>
            <a:ext cx="7659011" cy="1792288"/>
          </a:xfrm>
        </p:spPr>
        <p:txBody>
          <a:bodyPr vert="horz" lIns="91440" tIns="45720" rIns="91440" bIns="45720" rtlCol="0">
            <a:noAutofit/>
          </a:bodyPr>
          <a:lstStyle>
            <a:lvl1pPr>
              <a:defRPr lang="en-US" spc="-40" baseline="0" dirty="0" smtClean="0">
                <a:solidFill>
                  <a:schemeClr val="tx2"/>
                </a:solidFill>
              </a:defRPr>
            </a:lvl1pPr>
            <a:lvl5pPr>
              <a:defRPr lang="en-US" dirty="0">
                <a:solidFill>
                  <a:schemeClr val="tx2"/>
                </a:solidFill>
              </a:defRPr>
            </a:lvl5pPr>
          </a:lstStyle>
          <a:p>
            <a:pPr lvl="0"/>
            <a:r>
              <a:rPr lang="en-US" dirty="0"/>
              <a:t>The 2018 CIO Survey plainly reveals that the job of the CIO is changing. As digitalization and innovation put more emphasis on the information rather than the technology in “IT,” the CIO’s role is transforming from delivery executive to business executive — from controlling costs and re-engineering processes to driving revenue and exploiting data.</a:t>
            </a:r>
          </a:p>
          <a:p>
            <a:pPr lvl="4"/>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p:txBody>
          <a:bodyPr/>
          <a:lstStyle>
            <a:lvl1pPr>
              <a:defRPr>
                <a:solidFill>
                  <a:schemeClr val="accent2">
                    <a:alpha val="80000"/>
                  </a:schemeClr>
                </a:solidFill>
              </a:defRPr>
            </a:lvl1pPr>
          </a:lstStyle>
          <a:p>
            <a:fld id="{3508364D-5942-8E40-98EA-776B50E29527}" type="slidenum">
              <a:rPr lang="en-US" smtClean="0"/>
              <a:pPr/>
              <a:t>‹#›</a:t>
            </a:fld>
            <a:endParaRPr lang="en-US" dirty="0"/>
          </a:p>
        </p:txBody>
      </p:sp>
      <p:sp>
        <p:nvSpPr>
          <p:cNvPr id="12" name="Rectangle 11">
            <a:extLst>
              <a:ext uri="{FF2B5EF4-FFF2-40B4-BE49-F238E27FC236}">
                <a16:creationId xmlns:a16="http://schemas.microsoft.com/office/drawing/2014/main" id="{0E41714C-E44C-5648-80B4-0A33A66E82E3}"/>
              </a:ext>
            </a:extLst>
          </p:cNvPr>
          <p:cNvSpPr/>
          <p:nvPr userDrawn="1"/>
        </p:nvSpPr>
        <p:spPr>
          <a:xfrm>
            <a:off x="691842" y="820352"/>
            <a:ext cx="31825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85C09735-AD32-F44C-923E-3BF7DFB97A73}"/>
              </a:ext>
            </a:extLst>
          </p:cNvPr>
          <p:cNvSpPr>
            <a:spLocks noGrp="1"/>
          </p:cNvSpPr>
          <p:nvPr>
            <p:ph type="body" sz="quarter" idx="14" hasCustomPrompt="1"/>
          </p:nvPr>
        </p:nvSpPr>
        <p:spPr>
          <a:xfrm>
            <a:off x="3121395" y="3832779"/>
            <a:ext cx="2859088" cy="404812"/>
          </a:xfrm>
          <a:prstGeom prst="rect">
            <a:avLst/>
          </a:prstGeom>
        </p:spPr>
        <p:txBody>
          <a:bodyPr lIns="0" tIns="0" rIns="0" bIns="0">
            <a:noAutofit/>
          </a:bodyPr>
          <a:lstStyle>
            <a:lvl1pPr marL="0" indent="0">
              <a:buNone/>
              <a:defRPr sz="800">
                <a:solidFill>
                  <a:schemeClr val="tx1"/>
                </a:solidFill>
              </a:defRPr>
            </a:lvl1pPr>
          </a:lstStyle>
          <a:p>
            <a:pPr lvl="0"/>
            <a:r>
              <a:rPr lang="en-US" dirty="0"/>
              <a:t>GARTNER</a:t>
            </a:r>
          </a:p>
        </p:txBody>
      </p:sp>
      <p:pic>
        <p:nvPicPr>
          <p:cNvPr id="10" name="Graphic 9">
            <a:extLst>
              <a:ext uri="{FF2B5EF4-FFF2-40B4-BE49-F238E27FC236}">
                <a16:creationId xmlns:a16="http://schemas.microsoft.com/office/drawing/2014/main" id="{CF43E35F-94CF-0649-BB83-6D61236E8B7C}"/>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682622" y="4427728"/>
            <a:ext cx="1142355" cy="220472"/>
          </a:xfrm>
          <a:prstGeom prst="rect">
            <a:avLst/>
          </a:prstGeom>
        </p:spPr>
      </p:pic>
      <p:sp>
        <p:nvSpPr>
          <p:cNvPr id="15" name="Footer Placeholder 4">
            <a:extLst>
              <a:ext uri="{FF2B5EF4-FFF2-40B4-BE49-F238E27FC236}">
                <a16:creationId xmlns:a16="http://schemas.microsoft.com/office/drawing/2014/main" id="{73B1496F-4CEB-FA43-B700-FDDDE3698493}"/>
              </a:ext>
            </a:extLst>
          </p:cNvPr>
          <p:cNvSpPr txBox="1">
            <a:spLocks/>
          </p:cNvSpPr>
          <p:nvPr userDrawn="1"/>
        </p:nvSpPr>
        <p:spPr>
          <a:xfrm>
            <a:off x="682622" y="4830221"/>
            <a:ext cx="301942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828387"/>
                </a:solidFill>
              </a:rPr>
              <a:t>© 2020 Forcepoint</a:t>
            </a:r>
          </a:p>
        </p:txBody>
      </p:sp>
      <p:sp>
        <p:nvSpPr>
          <p:cNvPr id="8" name="Title 7">
            <a:extLst>
              <a:ext uri="{FF2B5EF4-FFF2-40B4-BE49-F238E27FC236}">
                <a16:creationId xmlns:a16="http://schemas.microsoft.com/office/drawing/2014/main" id="{DC19DE0D-CED2-AA40-9785-41C6E15FC13F}"/>
              </a:ext>
            </a:extLst>
          </p:cNvPr>
          <p:cNvSpPr>
            <a:spLocks noGrp="1"/>
          </p:cNvSpPr>
          <p:nvPr>
            <p:ph type="title" hasCustomPrompt="1"/>
          </p:nvPr>
        </p:nvSpPr>
        <p:spPr/>
        <p:txBody>
          <a:bodyPr/>
          <a:lstStyle/>
          <a:p>
            <a:r>
              <a:rPr lang="en-US" dirty="0"/>
              <a:t>Quote Slide 1</a:t>
            </a:r>
          </a:p>
        </p:txBody>
      </p:sp>
    </p:spTree>
    <p:extLst>
      <p:ext uri="{BB962C8B-B14F-4D97-AF65-F5344CB8AC3E}">
        <p14:creationId xmlns:p14="http://schemas.microsoft.com/office/powerpoint/2010/main" val="1702631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Quotes">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DD0D827-E67D-7D44-ABBA-A9EC0324E93B}"/>
              </a:ext>
            </a:extLst>
          </p:cNvPr>
          <p:cNvPicPr>
            <a:picLocks noChangeAspect="1"/>
          </p:cNvPicPr>
          <p:nvPr userDrawn="1"/>
        </p:nvPicPr>
        <p:blipFill>
          <a:blip r:embed="rId2"/>
          <a:stretch>
            <a:fillRect/>
          </a:stretch>
        </p:blipFill>
        <p:spPr>
          <a:xfrm>
            <a:off x="14050" y="0"/>
            <a:ext cx="9115900" cy="5129213"/>
          </a:xfrm>
          <a:prstGeom prst="rect">
            <a:avLst/>
          </a:prstGeom>
        </p:spPr>
      </p:pic>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p:txBody>
          <a:bodyPr/>
          <a:lstStyle>
            <a:lvl1pPr>
              <a:defRPr>
                <a:solidFill>
                  <a:schemeClr val="accent2">
                    <a:alpha val="80000"/>
                  </a:schemeClr>
                </a:solidFill>
              </a:defRPr>
            </a:lvl1pPr>
          </a:lstStyle>
          <a:p>
            <a:fld id="{3508364D-5942-8E40-98EA-776B50E29527}" type="slidenum">
              <a:rPr lang="en-US" smtClean="0"/>
              <a:pPr/>
              <a:t>‹#›</a:t>
            </a:fld>
            <a:endParaRPr lang="en-US" dirty="0"/>
          </a:p>
        </p:txBody>
      </p:sp>
      <p:sp>
        <p:nvSpPr>
          <p:cNvPr id="12" name="Rectangle 11">
            <a:extLst>
              <a:ext uri="{FF2B5EF4-FFF2-40B4-BE49-F238E27FC236}">
                <a16:creationId xmlns:a16="http://schemas.microsoft.com/office/drawing/2014/main" id="{0E41714C-E44C-5648-80B4-0A33A66E82E3}"/>
              </a:ext>
            </a:extLst>
          </p:cNvPr>
          <p:cNvSpPr/>
          <p:nvPr userDrawn="1"/>
        </p:nvSpPr>
        <p:spPr>
          <a:xfrm>
            <a:off x="691842" y="820352"/>
            <a:ext cx="31825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85C09735-AD32-F44C-923E-3BF7DFB97A73}"/>
              </a:ext>
            </a:extLst>
          </p:cNvPr>
          <p:cNvSpPr>
            <a:spLocks noGrp="1"/>
          </p:cNvSpPr>
          <p:nvPr>
            <p:ph type="body" sz="quarter" idx="14" hasCustomPrompt="1"/>
          </p:nvPr>
        </p:nvSpPr>
        <p:spPr>
          <a:xfrm>
            <a:off x="3121395" y="3832779"/>
            <a:ext cx="2859088" cy="404812"/>
          </a:xfrm>
          <a:prstGeom prst="rect">
            <a:avLst/>
          </a:prstGeom>
        </p:spPr>
        <p:txBody>
          <a:bodyPr lIns="0" tIns="0" rIns="0" bIns="0"/>
          <a:lstStyle>
            <a:lvl1pPr marL="0" indent="0">
              <a:buNone/>
              <a:defRPr sz="800">
                <a:solidFill>
                  <a:schemeClr val="tx1"/>
                </a:solidFill>
              </a:defRPr>
            </a:lvl1pPr>
          </a:lstStyle>
          <a:p>
            <a:pPr lvl="0"/>
            <a:r>
              <a:rPr lang="en-US" dirty="0"/>
              <a:t>GARTNER</a:t>
            </a:r>
          </a:p>
        </p:txBody>
      </p:sp>
      <p:pic>
        <p:nvPicPr>
          <p:cNvPr id="10" name="Graphic 9">
            <a:extLst>
              <a:ext uri="{FF2B5EF4-FFF2-40B4-BE49-F238E27FC236}">
                <a16:creationId xmlns:a16="http://schemas.microsoft.com/office/drawing/2014/main" id="{CF43E35F-94CF-0649-BB83-6D61236E8B7C}"/>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682622" y="4427728"/>
            <a:ext cx="1142355" cy="220472"/>
          </a:xfrm>
          <a:prstGeom prst="rect">
            <a:avLst/>
          </a:prstGeom>
        </p:spPr>
      </p:pic>
      <p:sp>
        <p:nvSpPr>
          <p:cNvPr id="14" name="Footer Placeholder 4">
            <a:extLst>
              <a:ext uri="{FF2B5EF4-FFF2-40B4-BE49-F238E27FC236}">
                <a16:creationId xmlns:a16="http://schemas.microsoft.com/office/drawing/2014/main" id="{760A8957-291A-404F-8143-F008886BA2D5}"/>
              </a:ext>
            </a:extLst>
          </p:cNvPr>
          <p:cNvSpPr txBox="1">
            <a:spLocks/>
          </p:cNvSpPr>
          <p:nvPr userDrawn="1"/>
        </p:nvSpPr>
        <p:spPr>
          <a:xfrm>
            <a:off x="682622" y="4830221"/>
            <a:ext cx="301942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828387"/>
                </a:solidFill>
              </a:rPr>
              <a:t>© 2020 Forcepoint</a:t>
            </a:r>
          </a:p>
        </p:txBody>
      </p:sp>
      <p:sp>
        <p:nvSpPr>
          <p:cNvPr id="8" name="Title 7">
            <a:extLst>
              <a:ext uri="{FF2B5EF4-FFF2-40B4-BE49-F238E27FC236}">
                <a16:creationId xmlns:a16="http://schemas.microsoft.com/office/drawing/2014/main" id="{7E97DDC4-CF8C-E046-A08C-4C3788D17D1D}"/>
              </a:ext>
            </a:extLst>
          </p:cNvPr>
          <p:cNvSpPr>
            <a:spLocks noGrp="1"/>
          </p:cNvSpPr>
          <p:nvPr>
            <p:ph type="title" hasCustomPrompt="1"/>
          </p:nvPr>
        </p:nvSpPr>
        <p:spPr/>
        <p:txBody>
          <a:bodyPr/>
          <a:lstStyle/>
          <a:p>
            <a:r>
              <a:rPr lang="en-US" dirty="0"/>
              <a:t>Quote Slide 2</a:t>
            </a:r>
          </a:p>
        </p:txBody>
      </p:sp>
      <p:sp>
        <p:nvSpPr>
          <p:cNvPr id="15" name="Text Placeholder 8">
            <a:extLst>
              <a:ext uri="{FF2B5EF4-FFF2-40B4-BE49-F238E27FC236}">
                <a16:creationId xmlns:a16="http://schemas.microsoft.com/office/drawing/2014/main" id="{73CDD9E0-A1F2-F647-A81F-2225C3B50A31}"/>
              </a:ext>
            </a:extLst>
          </p:cNvPr>
          <p:cNvSpPr>
            <a:spLocks noGrp="1"/>
          </p:cNvSpPr>
          <p:nvPr>
            <p:ph type="body" sz="quarter" idx="16" hasCustomPrompt="1"/>
          </p:nvPr>
        </p:nvSpPr>
        <p:spPr>
          <a:xfrm>
            <a:off x="3023244" y="3294707"/>
            <a:ext cx="4410075" cy="488950"/>
          </a:xfrm>
        </p:spPr>
        <p:txBody>
          <a:bodyPr vert="horz" lIns="91440" tIns="45720" rIns="91440" bIns="45720" rtlCol="0" anchor="b">
            <a:noAutofit/>
          </a:bodyPr>
          <a:lstStyle>
            <a:lvl1pPr>
              <a:defRPr lang="en-US" sz="1400" spc="-30" baseline="0" dirty="0" smtClean="0">
                <a:solidFill>
                  <a:schemeClr val="tx1"/>
                </a:solidFill>
              </a:defRPr>
            </a:lvl1pPr>
            <a:lvl5pPr>
              <a:defRPr lang="en-US" dirty="0">
                <a:solidFill>
                  <a:schemeClr val="tx1"/>
                </a:solidFill>
              </a:defRPr>
            </a:lvl5pPr>
          </a:lstStyle>
          <a:p>
            <a:pPr lvl="0">
              <a:lnSpc>
                <a:spcPct val="100000"/>
              </a:lnSpc>
              <a:spcBef>
                <a:spcPts val="100"/>
              </a:spcBef>
            </a:pPr>
            <a:r>
              <a:rPr lang="en-US" dirty="0"/>
              <a:t>Mastering the New Business Executive Job of the CIO: Insights From the 2018 CIO Agenda Report</a:t>
            </a:r>
          </a:p>
        </p:txBody>
      </p:sp>
      <p:sp>
        <p:nvSpPr>
          <p:cNvPr id="16" name="Text Placeholder 3">
            <a:extLst>
              <a:ext uri="{FF2B5EF4-FFF2-40B4-BE49-F238E27FC236}">
                <a16:creationId xmlns:a16="http://schemas.microsoft.com/office/drawing/2014/main" id="{880F21E5-D34A-D14B-B5A7-A8766C2B084D}"/>
              </a:ext>
            </a:extLst>
          </p:cNvPr>
          <p:cNvSpPr>
            <a:spLocks noGrp="1"/>
          </p:cNvSpPr>
          <p:nvPr>
            <p:ph type="body" sz="quarter" idx="15" hasCustomPrompt="1"/>
          </p:nvPr>
        </p:nvSpPr>
        <p:spPr>
          <a:xfrm>
            <a:off x="597748" y="1095720"/>
            <a:ext cx="7659011" cy="1792288"/>
          </a:xfrm>
        </p:spPr>
        <p:txBody>
          <a:bodyPr vert="horz" lIns="91440" tIns="45720" rIns="91440" bIns="45720" rtlCol="0">
            <a:noAutofit/>
          </a:bodyPr>
          <a:lstStyle>
            <a:lvl1pPr>
              <a:defRPr lang="en-US" spc="-40" baseline="0" dirty="0" smtClean="0">
                <a:solidFill>
                  <a:schemeClr val="tx2"/>
                </a:solidFill>
              </a:defRPr>
            </a:lvl1pPr>
            <a:lvl5pPr>
              <a:defRPr lang="en-US" dirty="0">
                <a:solidFill>
                  <a:schemeClr val="tx2"/>
                </a:solidFill>
              </a:defRPr>
            </a:lvl5pPr>
          </a:lstStyle>
          <a:p>
            <a:pPr lvl="0"/>
            <a:r>
              <a:rPr lang="en-US" dirty="0"/>
              <a:t>The 2018 CIO Survey plainly reveals that the job of the CIO is changing. As digitalization and innovation put more emphasis on the information rather than the technology in “IT,” the CIO’s role is transforming from delivery executive to business executive — from controlling costs and re-engineering processes to driving revenue and exploiting data.</a:t>
            </a:r>
          </a:p>
          <a:p>
            <a:pPr lvl="4"/>
            <a:endParaRPr lang="en-US" dirty="0"/>
          </a:p>
        </p:txBody>
      </p:sp>
    </p:spTree>
    <p:extLst>
      <p:ext uri="{BB962C8B-B14F-4D97-AF65-F5344CB8AC3E}">
        <p14:creationId xmlns:p14="http://schemas.microsoft.com/office/powerpoint/2010/main" val="2161586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with Heading, Sub-Callout and Paragraph">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lvl1pPr>
              <a:defRPr>
                <a:solidFill>
                  <a:schemeClr val="accent2">
                    <a:alpha val="80000"/>
                  </a:schemeClr>
                </a:solidFill>
              </a:defRPr>
            </a:lvl1pPr>
          </a:lstStyle>
          <a:p>
            <a:fld id="{3508364D-5942-8E40-98EA-776B50E29527}" type="slidenum">
              <a:rPr lang="en-US" smtClean="0"/>
              <a:pPr/>
              <a:t>‹#›</a:t>
            </a:fld>
            <a:endParaRPr lang="en-US" dirty="0"/>
          </a:p>
        </p:txBody>
      </p:sp>
      <p:sp>
        <p:nvSpPr>
          <p:cNvPr id="12" name="Rectangle 11">
            <a:extLst>
              <a:ext uri="{FF2B5EF4-FFF2-40B4-BE49-F238E27FC236}">
                <a16:creationId xmlns:a16="http://schemas.microsoft.com/office/drawing/2014/main" id="{0E41714C-E44C-5648-80B4-0A33A66E82E3}"/>
              </a:ext>
            </a:extLst>
          </p:cNvPr>
          <p:cNvSpPr/>
          <p:nvPr userDrawn="1"/>
        </p:nvSpPr>
        <p:spPr>
          <a:xfrm>
            <a:off x="4787565" y="1713487"/>
            <a:ext cx="32105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E508D0B-6079-3D4F-8C59-E98C8F704427}"/>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1" name="Straight Connector 10">
            <a:extLst>
              <a:ext uri="{FF2B5EF4-FFF2-40B4-BE49-F238E27FC236}">
                <a16:creationId xmlns:a16="http://schemas.microsoft.com/office/drawing/2014/main" id="{88325C2D-9324-46AE-B7BA-66C7E707ED48}"/>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4D4E17-0A00-4968-9248-127E74647DED}"/>
              </a:ext>
            </a:extLst>
          </p:cNvPr>
          <p:cNvSpPr>
            <a:spLocks noGrp="1"/>
          </p:cNvSpPr>
          <p:nvPr>
            <p:ph type="title" hasCustomPrompt="1"/>
          </p:nvPr>
        </p:nvSpPr>
        <p:spPr/>
        <p:txBody>
          <a:bodyPr/>
          <a:lstStyle/>
          <a:p>
            <a:r>
              <a:rPr lang="en-US" dirty="0"/>
              <a:t>Standard title here in sentence case lorem ipsum. (Arial 26pt)</a:t>
            </a:r>
          </a:p>
        </p:txBody>
      </p:sp>
      <p:sp>
        <p:nvSpPr>
          <p:cNvPr id="10" name="Chart Placeholder 2">
            <a:extLst>
              <a:ext uri="{FF2B5EF4-FFF2-40B4-BE49-F238E27FC236}">
                <a16:creationId xmlns:a16="http://schemas.microsoft.com/office/drawing/2014/main" id="{4AFF3865-0E1F-43B7-BFBC-7F70C6A4DDD1}"/>
              </a:ext>
            </a:extLst>
          </p:cNvPr>
          <p:cNvSpPr>
            <a:spLocks noGrp="1"/>
          </p:cNvSpPr>
          <p:nvPr>
            <p:ph type="chart" sz="quarter" idx="15" hasCustomPrompt="1"/>
          </p:nvPr>
        </p:nvSpPr>
        <p:spPr>
          <a:xfrm>
            <a:off x="687388" y="779929"/>
            <a:ext cx="3736975" cy="3738096"/>
          </a:xfrm>
        </p:spPr>
        <p:txBody>
          <a:bodyPr anchor="ctr"/>
          <a:lstStyle>
            <a:lvl1pPr marL="0" indent="0" algn="ctr">
              <a:buNone/>
              <a:defRPr sz="1400">
                <a:solidFill>
                  <a:schemeClr val="accent1"/>
                </a:solidFill>
              </a:defRPr>
            </a:lvl1pPr>
          </a:lstStyle>
          <a:p>
            <a:r>
              <a:rPr lang="en-US" dirty="0"/>
              <a:t>Graph goes here</a:t>
            </a:r>
          </a:p>
        </p:txBody>
      </p:sp>
      <p:sp>
        <p:nvSpPr>
          <p:cNvPr id="14" name="Text Placeholder 9">
            <a:extLst>
              <a:ext uri="{FF2B5EF4-FFF2-40B4-BE49-F238E27FC236}">
                <a16:creationId xmlns:a16="http://schemas.microsoft.com/office/drawing/2014/main" id="{5012730B-A36B-4137-8409-EA2D97B51903}"/>
              </a:ext>
            </a:extLst>
          </p:cNvPr>
          <p:cNvSpPr>
            <a:spLocks noGrp="1"/>
          </p:cNvSpPr>
          <p:nvPr>
            <p:ph type="body" sz="quarter" idx="14" hasCustomPrompt="1"/>
          </p:nvPr>
        </p:nvSpPr>
        <p:spPr>
          <a:xfrm>
            <a:off x="4720816" y="3435723"/>
            <a:ext cx="3087688" cy="645459"/>
          </a:xfrm>
          <a:prstGeom prst="rect">
            <a:avLst/>
          </a:prstGeom>
        </p:spPr>
        <p:txBody>
          <a:bodyPr>
            <a:noAutofit/>
          </a:bodyPr>
          <a:lstStyle>
            <a:lvl1pPr>
              <a:defRPr lang="en-US" sz="900" spc="-20" baseline="0" dirty="0">
                <a:solidFill>
                  <a:srgbClr val="828387"/>
                </a:solidFill>
              </a:defRPr>
            </a:lvl1pPr>
          </a:lstStyle>
          <a:p>
            <a:pPr marL="0" lvl="0" indent="0">
              <a:lnSpc>
                <a:spcPts val="1000"/>
              </a:lnSpc>
              <a:spcBef>
                <a:spcPts val="100"/>
              </a:spcBef>
              <a:buNone/>
            </a:pPr>
            <a:r>
              <a:rPr lang="en-US" dirty="0"/>
              <a:t>Lorem ipsum dolor sit </a:t>
            </a:r>
            <a:r>
              <a:rPr lang="en-US" dirty="0" err="1"/>
              <a:t>amet</a:t>
            </a:r>
            <a:r>
              <a:rPr lang="en-US" dirty="0"/>
              <a:t>, </a:t>
            </a:r>
            <a:r>
              <a:rPr lang="en-US" dirty="0" err="1"/>
              <a:t>consectetuer</a:t>
            </a:r>
            <a:r>
              <a:rPr lang="en-US" dirty="0"/>
              <a:t> </a:t>
            </a:r>
            <a:r>
              <a:rPr lang="en-US" dirty="0" err="1"/>
              <a:t>adipi</a:t>
            </a:r>
            <a:r>
              <a:rPr lang="en-US" dirty="0"/>
              <a:t> (Arial 9pt).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p>
        </p:txBody>
      </p:sp>
      <p:sp>
        <p:nvSpPr>
          <p:cNvPr id="15" name="Text Placeholder 6">
            <a:extLst>
              <a:ext uri="{FF2B5EF4-FFF2-40B4-BE49-F238E27FC236}">
                <a16:creationId xmlns:a16="http://schemas.microsoft.com/office/drawing/2014/main" id="{B041E3BC-5F6A-4FEF-B67C-6A61BD296C59}"/>
              </a:ext>
            </a:extLst>
          </p:cNvPr>
          <p:cNvSpPr>
            <a:spLocks noGrp="1"/>
          </p:cNvSpPr>
          <p:nvPr>
            <p:ph type="body" sz="quarter" idx="16" hasCustomPrompt="1"/>
          </p:nvPr>
        </p:nvSpPr>
        <p:spPr>
          <a:xfrm>
            <a:off x="4721225" y="3281271"/>
            <a:ext cx="3087688" cy="180975"/>
          </a:xfrm>
        </p:spPr>
        <p:txBody>
          <a:bodyPr/>
          <a:lstStyle>
            <a:lvl1pPr>
              <a:defRPr>
                <a:solidFill>
                  <a:schemeClr val="tx1"/>
                </a:solidFill>
              </a:defRPr>
            </a:lvl1pPr>
          </a:lstStyle>
          <a:p>
            <a:pPr lvl="0"/>
            <a:r>
              <a:rPr lang="en-US" dirty="0"/>
              <a:t>Subhead Here Callout</a:t>
            </a:r>
          </a:p>
        </p:txBody>
      </p:sp>
    </p:spTree>
    <p:extLst>
      <p:ext uri="{BB962C8B-B14F-4D97-AF65-F5344CB8AC3E}">
        <p14:creationId xmlns:p14="http://schemas.microsoft.com/office/powerpoint/2010/main" val="3570655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US State) with Heading, Sub-Callout and Paragraph">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B782ED7-DE9D-48F5-86A1-10A470186A3D}"/>
              </a:ext>
            </a:extLst>
          </p:cNvPr>
          <p:cNvSpPr>
            <a:spLocks noGrp="1"/>
          </p:cNvSpPr>
          <p:nvPr>
            <p:ph type="pic" sz="quarter" idx="15" hasCustomPrompt="1"/>
          </p:nvPr>
        </p:nvSpPr>
        <p:spPr>
          <a:xfrm>
            <a:off x="3275013" y="604838"/>
            <a:ext cx="5399087" cy="3335337"/>
          </a:xfrm>
        </p:spPr>
        <p:txBody>
          <a:bodyPr anchor="ctr">
            <a:normAutofit/>
          </a:bodyPr>
          <a:lstStyle>
            <a:lvl1pPr algn="ctr">
              <a:defRPr sz="1100">
                <a:solidFill>
                  <a:schemeClr val="accent1"/>
                </a:solidFill>
              </a:defRPr>
            </a:lvl1pPr>
          </a:lstStyle>
          <a:p>
            <a:r>
              <a:rPr lang="en-US" dirty="0"/>
              <a:t>SVG (Scalable Vector Graphics) </a:t>
            </a:r>
          </a:p>
          <a:p>
            <a:r>
              <a:rPr lang="en-US" dirty="0"/>
              <a:t>file goes here (State or World map)</a:t>
            </a:r>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lvl1pPr>
              <a:defRPr>
                <a:solidFill>
                  <a:schemeClr val="accent2">
                    <a:alpha val="80000"/>
                  </a:schemeClr>
                </a:solidFill>
              </a:defRPr>
            </a:lvl1pPr>
          </a:lstStyle>
          <a:p>
            <a:fld id="{3508364D-5942-8E40-98EA-776B50E29527}" type="slidenum">
              <a:rPr lang="en-US" smtClean="0"/>
              <a:pPr/>
              <a:t>‹#›</a:t>
            </a:fld>
            <a:endParaRPr lang="en-US"/>
          </a:p>
        </p:txBody>
      </p:sp>
      <p:sp>
        <p:nvSpPr>
          <p:cNvPr id="12" name="Rectangle 11">
            <a:extLst>
              <a:ext uri="{FF2B5EF4-FFF2-40B4-BE49-F238E27FC236}">
                <a16:creationId xmlns:a16="http://schemas.microsoft.com/office/drawing/2014/main" id="{0E41714C-E44C-5648-80B4-0A33A66E82E3}"/>
              </a:ext>
            </a:extLst>
          </p:cNvPr>
          <p:cNvSpPr/>
          <p:nvPr userDrawn="1"/>
        </p:nvSpPr>
        <p:spPr>
          <a:xfrm>
            <a:off x="726693" y="1713487"/>
            <a:ext cx="32105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
            <a:extLst>
              <a:ext uri="{FF2B5EF4-FFF2-40B4-BE49-F238E27FC236}">
                <a16:creationId xmlns:a16="http://schemas.microsoft.com/office/drawing/2014/main" id="{011E08A4-0F9D-A747-9D11-108225CB9B29}"/>
              </a:ext>
            </a:extLst>
          </p:cNvPr>
          <p:cNvSpPr>
            <a:spLocks noChangeArrowheads="1"/>
          </p:cNvSpPr>
          <p:nvPr userDrawn="1"/>
        </p:nvSpPr>
        <p:spPr bwMode="auto">
          <a:xfrm>
            <a:off x="4696471" y="3313741"/>
            <a:ext cx="158195" cy="158194"/>
          </a:xfrm>
          <a:custGeom>
            <a:avLst/>
            <a:gdLst>
              <a:gd name="T0" fmla="*/ 183 w 365"/>
              <a:gd name="T1" fmla="*/ 0 h 365"/>
              <a:gd name="T2" fmla="*/ 0 w 365"/>
              <a:gd name="T3" fmla="*/ 183 h 365"/>
              <a:gd name="T4" fmla="*/ 183 w 365"/>
              <a:gd name="T5" fmla="*/ 364 h 365"/>
              <a:gd name="T6" fmla="*/ 364 w 365"/>
              <a:gd name="T7" fmla="*/ 183 h 365"/>
              <a:gd name="T8" fmla="*/ 183 w 365"/>
              <a:gd name="T9" fmla="*/ 0 h 365"/>
              <a:gd name="T10" fmla="*/ 263 w 365"/>
              <a:gd name="T11" fmla="*/ 198 h 365"/>
              <a:gd name="T12" fmla="*/ 198 w 365"/>
              <a:gd name="T13" fmla="*/ 198 h 365"/>
              <a:gd name="T14" fmla="*/ 198 w 365"/>
              <a:gd name="T15" fmla="*/ 263 h 365"/>
              <a:gd name="T16" fmla="*/ 166 w 365"/>
              <a:gd name="T17" fmla="*/ 263 h 365"/>
              <a:gd name="T18" fmla="*/ 166 w 365"/>
              <a:gd name="T19" fmla="*/ 198 h 365"/>
              <a:gd name="T20" fmla="*/ 101 w 365"/>
              <a:gd name="T21" fmla="*/ 198 h 365"/>
              <a:gd name="T22" fmla="*/ 101 w 365"/>
              <a:gd name="T23" fmla="*/ 166 h 365"/>
              <a:gd name="T24" fmla="*/ 166 w 365"/>
              <a:gd name="T25" fmla="*/ 166 h 365"/>
              <a:gd name="T26" fmla="*/ 166 w 365"/>
              <a:gd name="T27" fmla="*/ 101 h 365"/>
              <a:gd name="T28" fmla="*/ 198 w 365"/>
              <a:gd name="T29" fmla="*/ 101 h 365"/>
              <a:gd name="T30" fmla="*/ 198 w 365"/>
              <a:gd name="T31" fmla="*/ 166 h 365"/>
              <a:gd name="T32" fmla="*/ 263 w 365"/>
              <a:gd name="T33" fmla="*/ 166 h 365"/>
              <a:gd name="T34" fmla="*/ 263 w 365"/>
              <a:gd name="T35" fmla="*/ 1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65">
                <a:moveTo>
                  <a:pt x="183" y="0"/>
                </a:moveTo>
                <a:cubicBezTo>
                  <a:pt x="81" y="0"/>
                  <a:pt x="0" y="81"/>
                  <a:pt x="0" y="183"/>
                </a:cubicBezTo>
                <a:cubicBezTo>
                  <a:pt x="0" y="284"/>
                  <a:pt x="81" y="364"/>
                  <a:pt x="183" y="364"/>
                </a:cubicBezTo>
                <a:cubicBezTo>
                  <a:pt x="284" y="364"/>
                  <a:pt x="364" y="284"/>
                  <a:pt x="364" y="183"/>
                </a:cubicBezTo>
                <a:cubicBezTo>
                  <a:pt x="364" y="81"/>
                  <a:pt x="283" y="0"/>
                  <a:pt x="183" y="0"/>
                </a:cubicBezTo>
                <a:close/>
                <a:moveTo>
                  <a:pt x="263" y="198"/>
                </a:moveTo>
                <a:lnTo>
                  <a:pt x="198" y="198"/>
                </a:lnTo>
                <a:lnTo>
                  <a:pt x="198" y="263"/>
                </a:lnTo>
                <a:lnTo>
                  <a:pt x="166" y="263"/>
                </a:lnTo>
                <a:lnTo>
                  <a:pt x="166" y="198"/>
                </a:lnTo>
                <a:lnTo>
                  <a:pt x="101" y="198"/>
                </a:lnTo>
                <a:lnTo>
                  <a:pt x="101" y="166"/>
                </a:lnTo>
                <a:lnTo>
                  <a:pt x="166" y="166"/>
                </a:lnTo>
                <a:lnTo>
                  <a:pt x="166" y="101"/>
                </a:lnTo>
                <a:lnTo>
                  <a:pt x="198" y="101"/>
                </a:lnTo>
                <a:lnTo>
                  <a:pt x="198" y="166"/>
                </a:lnTo>
                <a:lnTo>
                  <a:pt x="263" y="166"/>
                </a:lnTo>
                <a:lnTo>
                  <a:pt x="263" y="198"/>
                </a:lnTo>
                <a:close/>
              </a:path>
            </a:pathLst>
          </a:custGeom>
          <a:solidFill>
            <a:srgbClr val="00AF9A"/>
          </a:solidFill>
          <a:ln>
            <a:noFill/>
          </a:ln>
          <a:effectLst/>
        </p:spPr>
        <p:txBody>
          <a:bodyPr wrap="none" anchor="ctr"/>
          <a:lstStyle/>
          <a:p>
            <a:endParaRPr lang="en-US">
              <a:solidFill>
                <a:srgbClr val="00AF9A"/>
              </a:solidFill>
            </a:endParaRPr>
          </a:p>
        </p:txBody>
      </p:sp>
      <p:sp>
        <p:nvSpPr>
          <p:cNvPr id="11" name="Footer Placeholder 4">
            <a:extLst>
              <a:ext uri="{FF2B5EF4-FFF2-40B4-BE49-F238E27FC236}">
                <a16:creationId xmlns:a16="http://schemas.microsoft.com/office/drawing/2014/main" id="{6329AB5F-4ED8-4248-90FF-2BB5B459D84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3" name="Straight Connector 12">
            <a:extLst>
              <a:ext uri="{FF2B5EF4-FFF2-40B4-BE49-F238E27FC236}">
                <a16:creationId xmlns:a16="http://schemas.microsoft.com/office/drawing/2014/main" id="{4EB37F4F-602F-4B43-B412-8CADF763DD33}"/>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78D7E52-26BF-CD41-8C64-2798B9C656B9}"/>
              </a:ext>
            </a:extLst>
          </p:cNvPr>
          <p:cNvSpPr>
            <a:spLocks noGrp="1"/>
          </p:cNvSpPr>
          <p:nvPr>
            <p:ph type="body" sz="quarter" idx="14" hasCustomPrompt="1"/>
          </p:nvPr>
        </p:nvSpPr>
        <p:spPr>
          <a:xfrm>
            <a:off x="4696471" y="3582522"/>
            <a:ext cx="1865706" cy="615950"/>
          </a:xfrm>
          <a:prstGeom prst="rect">
            <a:avLst/>
          </a:prstGeom>
        </p:spPr>
        <p:txBody>
          <a:bodyPr lIns="0" tIns="0" rIns="0" bIns="0"/>
          <a:lstStyle>
            <a:lvl1pPr>
              <a:defRPr lang="en-US" sz="900" spc="-20" baseline="0" dirty="0">
                <a:solidFill>
                  <a:schemeClr val="tx2"/>
                </a:solidFill>
              </a:defRPr>
            </a:lvl1pPr>
          </a:lstStyle>
          <a:p>
            <a:pPr marL="0" lvl="0" indent="0">
              <a:lnSpc>
                <a:spcPts val="1000"/>
              </a:lnSpc>
              <a:spcBef>
                <a:spcPts val="100"/>
              </a:spcBef>
              <a:buNone/>
            </a:pPr>
            <a:r>
              <a:rPr lang="en-US" dirty="0"/>
              <a:t>States/Countries/Regions can be ungrouped and made different colors for emphasis. See above example.</a:t>
            </a:r>
          </a:p>
        </p:txBody>
      </p:sp>
      <p:sp>
        <p:nvSpPr>
          <p:cNvPr id="3" name="Title 2">
            <a:extLst>
              <a:ext uri="{FF2B5EF4-FFF2-40B4-BE49-F238E27FC236}">
                <a16:creationId xmlns:a16="http://schemas.microsoft.com/office/drawing/2014/main" id="{CE9664FC-8DD3-4099-AB98-0350968D3D74}"/>
              </a:ext>
            </a:extLst>
          </p:cNvPr>
          <p:cNvSpPr>
            <a:spLocks noGrp="1"/>
          </p:cNvSpPr>
          <p:nvPr>
            <p:ph type="title" hasCustomPrompt="1"/>
          </p:nvPr>
        </p:nvSpPr>
        <p:spPr/>
        <p:txBody>
          <a:bodyPr anchor="t"/>
          <a:lstStyle/>
          <a:p>
            <a:r>
              <a:rPr lang="en-US" dirty="0"/>
              <a:t>Standard title here in sentence case lorem ipsum. (Arial 26pt)</a:t>
            </a:r>
          </a:p>
        </p:txBody>
      </p:sp>
    </p:spTree>
    <p:extLst>
      <p:ext uri="{BB962C8B-B14F-4D97-AF65-F5344CB8AC3E}">
        <p14:creationId xmlns:p14="http://schemas.microsoft.com/office/powerpoint/2010/main" val="2329784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World) with Heading, Sub-Callout and Paragraph">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5F926774-B66D-4D9D-BC83-A5A2B86C535E}"/>
              </a:ext>
            </a:extLst>
          </p:cNvPr>
          <p:cNvSpPr>
            <a:spLocks noGrp="1"/>
          </p:cNvSpPr>
          <p:nvPr>
            <p:ph type="pic" sz="quarter" idx="15" hasCustomPrompt="1"/>
          </p:nvPr>
        </p:nvSpPr>
        <p:spPr>
          <a:xfrm>
            <a:off x="2286000" y="437029"/>
            <a:ext cx="6720697" cy="4047565"/>
          </a:xfrm>
        </p:spPr>
        <p:txBody>
          <a:bodyPr anchor="ctr">
            <a:normAutofit/>
          </a:bodyPr>
          <a:lstStyle>
            <a:lvl1pPr algn="ctr">
              <a:defRPr sz="1100">
                <a:solidFill>
                  <a:schemeClr val="accent1"/>
                </a:solidFill>
              </a:defRPr>
            </a:lvl1pPr>
          </a:lstStyle>
          <a:p>
            <a:r>
              <a:rPr lang="en-US" dirty="0"/>
              <a:t>SVG (Scalable Vector Graphics) </a:t>
            </a:r>
          </a:p>
          <a:p>
            <a:r>
              <a:rPr lang="en-US" dirty="0"/>
              <a:t>file goes here (State or World map)</a:t>
            </a:r>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2" name="Rectangle 11">
            <a:extLst>
              <a:ext uri="{FF2B5EF4-FFF2-40B4-BE49-F238E27FC236}">
                <a16:creationId xmlns:a16="http://schemas.microsoft.com/office/drawing/2014/main" id="{0E41714C-E44C-5648-80B4-0A33A66E82E3}"/>
              </a:ext>
            </a:extLst>
          </p:cNvPr>
          <p:cNvSpPr/>
          <p:nvPr userDrawn="1"/>
        </p:nvSpPr>
        <p:spPr>
          <a:xfrm>
            <a:off x="726693" y="1713487"/>
            <a:ext cx="321057"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
            <a:extLst>
              <a:ext uri="{FF2B5EF4-FFF2-40B4-BE49-F238E27FC236}">
                <a16:creationId xmlns:a16="http://schemas.microsoft.com/office/drawing/2014/main" id="{011E08A4-0F9D-A747-9D11-108225CB9B29}"/>
              </a:ext>
            </a:extLst>
          </p:cNvPr>
          <p:cNvSpPr>
            <a:spLocks noChangeArrowheads="1"/>
          </p:cNvSpPr>
          <p:nvPr userDrawn="1"/>
        </p:nvSpPr>
        <p:spPr bwMode="auto">
          <a:xfrm>
            <a:off x="5407283" y="3540788"/>
            <a:ext cx="158195" cy="158194"/>
          </a:xfrm>
          <a:custGeom>
            <a:avLst/>
            <a:gdLst>
              <a:gd name="T0" fmla="*/ 183 w 365"/>
              <a:gd name="T1" fmla="*/ 0 h 365"/>
              <a:gd name="T2" fmla="*/ 0 w 365"/>
              <a:gd name="T3" fmla="*/ 183 h 365"/>
              <a:gd name="T4" fmla="*/ 183 w 365"/>
              <a:gd name="T5" fmla="*/ 364 h 365"/>
              <a:gd name="T6" fmla="*/ 364 w 365"/>
              <a:gd name="T7" fmla="*/ 183 h 365"/>
              <a:gd name="T8" fmla="*/ 183 w 365"/>
              <a:gd name="T9" fmla="*/ 0 h 365"/>
              <a:gd name="T10" fmla="*/ 263 w 365"/>
              <a:gd name="T11" fmla="*/ 198 h 365"/>
              <a:gd name="T12" fmla="*/ 198 w 365"/>
              <a:gd name="T13" fmla="*/ 198 h 365"/>
              <a:gd name="T14" fmla="*/ 198 w 365"/>
              <a:gd name="T15" fmla="*/ 263 h 365"/>
              <a:gd name="T16" fmla="*/ 166 w 365"/>
              <a:gd name="T17" fmla="*/ 263 h 365"/>
              <a:gd name="T18" fmla="*/ 166 w 365"/>
              <a:gd name="T19" fmla="*/ 198 h 365"/>
              <a:gd name="T20" fmla="*/ 101 w 365"/>
              <a:gd name="T21" fmla="*/ 198 h 365"/>
              <a:gd name="T22" fmla="*/ 101 w 365"/>
              <a:gd name="T23" fmla="*/ 166 h 365"/>
              <a:gd name="T24" fmla="*/ 166 w 365"/>
              <a:gd name="T25" fmla="*/ 166 h 365"/>
              <a:gd name="T26" fmla="*/ 166 w 365"/>
              <a:gd name="T27" fmla="*/ 101 h 365"/>
              <a:gd name="T28" fmla="*/ 198 w 365"/>
              <a:gd name="T29" fmla="*/ 101 h 365"/>
              <a:gd name="T30" fmla="*/ 198 w 365"/>
              <a:gd name="T31" fmla="*/ 166 h 365"/>
              <a:gd name="T32" fmla="*/ 263 w 365"/>
              <a:gd name="T33" fmla="*/ 166 h 365"/>
              <a:gd name="T34" fmla="*/ 263 w 365"/>
              <a:gd name="T35" fmla="*/ 1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65">
                <a:moveTo>
                  <a:pt x="183" y="0"/>
                </a:moveTo>
                <a:cubicBezTo>
                  <a:pt x="81" y="0"/>
                  <a:pt x="0" y="81"/>
                  <a:pt x="0" y="183"/>
                </a:cubicBezTo>
                <a:cubicBezTo>
                  <a:pt x="0" y="284"/>
                  <a:pt x="81" y="364"/>
                  <a:pt x="183" y="364"/>
                </a:cubicBezTo>
                <a:cubicBezTo>
                  <a:pt x="284" y="364"/>
                  <a:pt x="364" y="284"/>
                  <a:pt x="364" y="183"/>
                </a:cubicBezTo>
                <a:cubicBezTo>
                  <a:pt x="364" y="81"/>
                  <a:pt x="283" y="0"/>
                  <a:pt x="183" y="0"/>
                </a:cubicBezTo>
                <a:close/>
                <a:moveTo>
                  <a:pt x="263" y="198"/>
                </a:moveTo>
                <a:lnTo>
                  <a:pt x="198" y="198"/>
                </a:lnTo>
                <a:lnTo>
                  <a:pt x="198" y="263"/>
                </a:lnTo>
                <a:lnTo>
                  <a:pt x="166" y="263"/>
                </a:lnTo>
                <a:lnTo>
                  <a:pt x="166" y="198"/>
                </a:lnTo>
                <a:lnTo>
                  <a:pt x="101" y="198"/>
                </a:lnTo>
                <a:lnTo>
                  <a:pt x="101" y="166"/>
                </a:lnTo>
                <a:lnTo>
                  <a:pt x="166" y="166"/>
                </a:lnTo>
                <a:lnTo>
                  <a:pt x="166" y="101"/>
                </a:lnTo>
                <a:lnTo>
                  <a:pt x="198" y="101"/>
                </a:lnTo>
                <a:lnTo>
                  <a:pt x="198" y="166"/>
                </a:lnTo>
                <a:lnTo>
                  <a:pt x="263" y="166"/>
                </a:lnTo>
                <a:lnTo>
                  <a:pt x="263" y="198"/>
                </a:lnTo>
                <a:close/>
              </a:path>
            </a:pathLst>
          </a:custGeom>
          <a:solidFill>
            <a:srgbClr val="00AF9A"/>
          </a:solidFill>
          <a:ln>
            <a:noFill/>
          </a:ln>
          <a:effectLst/>
        </p:spPr>
        <p:txBody>
          <a:bodyPr wrap="none" anchor="ctr"/>
          <a:lstStyle/>
          <a:p>
            <a:endParaRPr lang="en-US">
              <a:solidFill>
                <a:srgbClr val="00AF9A"/>
              </a:solidFill>
            </a:endParaRPr>
          </a:p>
        </p:txBody>
      </p:sp>
      <p:sp>
        <p:nvSpPr>
          <p:cNvPr id="11" name="Footer Placeholder 4">
            <a:extLst>
              <a:ext uri="{FF2B5EF4-FFF2-40B4-BE49-F238E27FC236}">
                <a16:creationId xmlns:a16="http://schemas.microsoft.com/office/drawing/2014/main" id="{6329AB5F-4ED8-4248-90FF-2BB5B459D84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3" name="Straight Connector 12">
            <a:extLst>
              <a:ext uri="{FF2B5EF4-FFF2-40B4-BE49-F238E27FC236}">
                <a16:creationId xmlns:a16="http://schemas.microsoft.com/office/drawing/2014/main" id="{B96F7340-1668-4EA4-861C-3994ADBD1BF0}"/>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B49ADE6-9B03-024F-A367-D9D5F652414B}"/>
              </a:ext>
            </a:extLst>
          </p:cNvPr>
          <p:cNvSpPr>
            <a:spLocks noGrp="1"/>
          </p:cNvSpPr>
          <p:nvPr>
            <p:ph type="body" sz="quarter" idx="14" hasCustomPrompt="1"/>
          </p:nvPr>
        </p:nvSpPr>
        <p:spPr>
          <a:xfrm>
            <a:off x="5407283" y="3802450"/>
            <a:ext cx="1865706" cy="615950"/>
          </a:xfrm>
          <a:prstGeom prst="rect">
            <a:avLst/>
          </a:prstGeom>
        </p:spPr>
        <p:txBody>
          <a:bodyPr lIns="0" tIns="0" rIns="0" bIns="0"/>
          <a:lstStyle>
            <a:lvl1pPr marL="0" marR="0" indent="0" algn="l" defTabSz="683880" rtl="0" eaLnBrk="1" fontAlgn="auto" latinLnBrk="0" hangingPunct="1">
              <a:lnSpc>
                <a:spcPts val="1000"/>
              </a:lnSpc>
              <a:spcBef>
                <a:spcPts val="100"/>
              </a:spcBef>
              <a:spcAft>
                <a:spcPts val="0"/>
              </a:spcAft>
              <a:buClrTx/>
              <a:buSzTx/>
              <a:buFont typeface="Arial" panose="020B0604020202020204" pitchFamily="34" charset="0"/>
              <a:buNone/>
              <a:tabLst/>
              <a:defRPr lang="en-US" sz="900" spc="-20" baseline="0" dirty="0">
                <a:solidFill>
                  <a:schemeClr val="tx2"/>
                </a:solidFill>
              </a:defRPr>
            </a:lvl1pPr>
          </a:lstStyle>
          <a:p>
            <a:pPr marL="0" marR="0" lvl="0" indent="0" algn="l" defTabSz="683880" rtl="0" eaLnBrk="1" fontAlgn="auto" latinLnBrk="0" hangingPunct="1">
              <a:lnSpc>
                <a:spcPts val="1000"/>
              </a:lnSpc>
              <a:spcBef>
                <a:spcPts val="100"/>
              </a:spcBef>
              <a:spcAft>
                <a:spcPts val="0"/>
              </a:spcAft>
              <a:buClrTx/>
              <a:buSzTx/>
              <a:buFont typeface="Arial" panose="020B0604020202020204" pitchFamily="34" charset="0"/>
              <a:buNone/>
              <a:tabLst/>
              <a:defRPr/>
            </a:pPr>
            <a:r>
              <a:rPr lang="en-US" dirty="0"/>
              <a:t>(Arial 9pt). States/Countries/Regions can be ungrouped and made different colors for emphasis. See above example..</a:t>
            </a:r>
          </a:p>
        </p:txBody>
      </p:sp>
      <p:sp>
        <p:nvSpPr>
          <p:cNvPr id="3" name="Title 2">
            <a:extLst>
              <a:ext uri="{FF2B5EF4-FFF2-40B4-BE49-F238E27FC236}">
                <a16:creationId xmlns:a16="http://schemas.microsoft.com/office/drawing/2014/main" id="{727908A3-DF7F-4702-BA6D-87DF6636E954}"/>
              </a:ext>
            </a:extLst>
          </p:cNvPr>
          <p:cNvSpPr>
            <a:spLocks noGrp="1"/>
          </p:cNvSpPr>
          <p:nvPr>
            <p:ph type="title" hasCustomPrompt="1"/>
          </p:nvPr>
        </p:nvSpPr>
        <p:spPr/>
        <p:txBody>
          <a:bodyPr/>
          <a:lstStyle/>
          <a:p>
            <a:r>
              <a:rPr lang="en-US" dirty="0"/>
              <a:t>Standard title here in sentence case lorem ipsum. (Arial 26pt)</a:t>
            </a:r>
          </a:p>
        </p:txBody>
      </p:sp>
    </p:spTree>
    <p:extLst>
      <p:ext uri="{BB962C8B-B14F-4D97-AF65-F5344CB8AC3E}">
        <p14:creationId xmlns:p14="http://schemas.microsoft.com/office/powerpoint/2010/main" val="3306484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Slide_4">
    <p:spTree>
      <p:nvGrpSpPr>
        <p:cNvPr id="1" name=""/>
        <p:cNvGrpSpPr/>
        <p:nvPr/>
      </p:nvGrpSpPr>
      <p:grpSpPr>
        <a:xfrm>
          <a:off x="0" y="0"/>
          <a:ext cx="0" cy="0"/>
          <a:chOff x="0" y="0"/>
          <a:chExt cx="0" cy="0"/>
        </a:xfrm>
      </p:grpSpPr>
      <p:pic>
        <p:nvPicPr>
          <p:cNvPr id="11" name="Picture 10" descr="A picture containing woman, man, standing, looking&#10;&#10;Description automatically generated">
            <a:extLst>
              <a:ext uri="{FF2B5EF4-FFF2-40B4-BE49-F238E27FC236}">
                <a16:creationId xmlns:a16="http://schemas.microsoft.com/office/drawing/2014/main" id="{4C3847A4-414D-47FF-9A01-311D6A69B834}"/>
              </a:ext>
            </a:extLst>
          </p:cNvPr>
          <p:cNvPicPr>
            <a:picLocks noChangeAspect="1"/>
          </p:cNvPicPr>
          <p:nvPr userDrawn="1"/>
        </p:nvPicPr>
        <p:blipFill>
          <a:blip r:embed="rId2"/>
          <a:stretch>
            <a:fillRect/>
          </a:stretch>
        </p:blipFill>
        <p:spPr>
          <a:xfrm>
            <a:off x="3223" y="0"/>
            <a:ext cx="9137553" cy="5129213"/>
          </a:xfrm>
          <a:prstGeom prst="rect">
            <a:avLst/>
          </a:prstGeom>
        </p:spPr>
      </p:pic>
      <p:pic>
        <p:nvPicPr>
          <p:cNvPr id="25" name="Graphic 24">
            <a:extLst>
              <a:ext uri="{FF2B5EF4-FFF2-40B4-BE49-F238E27FC236}">
                <a16:creationId xmlns:a16="http://schemas.microsoft.com/office/drawing/2014/main" id="{A342DB0F-240F-4C5C-97AB-757DC066FE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51070" y="276598"/>
            <a:ext cx="4496504" cy="4496504"/>
          </a:xfrm>
          <a:prstGeom prst="rect">
            <a:avLst/>
          </a:prstGeom>
        </p:spPr>
      </p:pic>
      <p:sp>
        <p:nvSpPr>
          <p:cNvPr id="2" name="Title 1"/>
          <p:cNvSpPr>
            <a:spLocks noGrp="1"/>
          </p:cNvSpPr>
          <p:nvPr>
            <p:ph type="ctrTitle" hasCustomPrompt="1"/>
          </p:nvPr>
        </p:nvSpPr>
        <p:spPr>
          <a:xfrm>
            <a:off x="585308" y="985340"/>
            <a:ext cx="4065762" cy="1114255"/>
          </a:xfrm>
          <a:prstGeom prst="rect">
            <a:avLst/>
          </a:prstGeom>
        </p:spPr>
        <p:txBody>
          <a:bodyPr anchor="t">
            <a:normAutofit/>
          </a:bodyPr>
          <a:lstStyle>
            <a:lvl1pPr algn="l">
              <a:defRPr sz="2600" b="1" i="0" spc="-50" baseline="0">
                <a:solidFill>
                  <a:schemeClr val="tx1"/>
                </a:solidFill>
                <a:latin typeface="Arial" panose="020B0604020202020204" pitchFamily="34" charset="0"/>
                <a:cs typeface="Arial" panose="020B0604020202020204" pitchFamily="34" charset="0"/>
              </a:defRPr>
            </a:lvl1pPr>
          </a:lstStyle>
          <a:p>
            <a:r>
              <a:rPr lang="en-US" dirty="0"/>
              <a:t>Standard slide sentence case Arial Bold 26pt</a:t>
            </a:r>
          </a:p>
        </p:txBody>
      </p:sp>
      <p:sp>
        <p:nvSpPr>
          <p:cNvPr id="3" name="Subtitle 2"/>
          <p:cNvSpPr>
            <a:spLocks noGrp="1"/>
          </p:cNvSpPr>
          <p:nvPr>
            <p:ph type="subTitle" idx="1" hasCustomPrompt="1"/>
          </p:nvPr>
        </p:nvSpPr>
        <p:spPr>
          <a:xfrm>
            <a:off x="585308" y="2096512"/>
            <a:ext cx="4023678" cy="273083"/>
          </a:xfrm>
          <a:prstGeom prst="rect">
            <a:avLst/>
          </a:prstGeom>
        </p:spPr>
        <p:txBody>
          <a:bodyPr/>
          <a:lstStyle>
            <a:lvl1pPr marL="0" indent="0" algn="l">
              <a:buNone/>
              <a:defRPr sz="1600" b="0" i="0" spc="-30" baseline="0">
                <a:solidFill>
                  <a:schemeClr val="tx1"/>
                </a:solidFill>
                <a:latin typeface="Arial" panose="020B0604020202020204" pitchFamily="34" charset="0"/>
                <a:cs typeface="Arial" panose="020B0604020202020204" pitchFamily="34" charset="0"/>
              </a:defRPr>
            </a:lvl1pPr>
            <a:lvl2pPr marL="341940" indent="0" algn="ctr">
              <a:buNone/>
              <a:defRPr sz="1496"/>
            </a:lvl2pPr>
            <a:lvl3pPr marL="683880" indent="0" algn="ctr">
              <a:buNone/>
              <a:defRPr sz="1346"/>
            </a:lvl3pPr>
            <a:lvl4pPr marL="1025820" indent="0" algn="ctr">
              <a:buNone/>
              <a:defRPr sz="1197"/>
            </a:lvl4pPr>
            <a:lvl5pPr marL="1367760" indent="0" algn="ctr">
              <a:buNone/>
              <a:defRPr sz="1197"/>
            </a:lvl5pPr>
            <a:lvl6pPr marL="1709699" indent="0" algn="ctr">
              <a:buNone/>
              <a:defRPr sz="1197"/>
            </a:lvl6pPr>
            <a:lvl7pPr marL="2051639" indent="0" algn="ctr">
              <a:buNone/>
              <a:defRPr sz="1197"/>
            </a:lvl7pPr>
            <a:lvl8pPr marL="2393579" indent="0" algn="ctr">
              <a:buNone/>
              <a:defRPr sz="1197"/>
            </a:lvl8pPr>
            <a:lvl9pPr marL="2735519" indent="0" algn="ctr">
              <a:buNone/>
              <a:defRPr sz="1197"/>
            </a:lvl9pPr>
          </a:lstStyle>
          <a:p>
            <a:r>
              <a:rPr lang="en-US" dirty="0"/>
              <a:t>Presenter Name (Arial 16pt)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705745" y="803554"/>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C6350608-763B-9742-94D1-F7CC587A8C5E}"/>
              </a:ext>
            </a:extLst>
          </p:cNvPr>
          <p:cNvSpPr txBox="1">
            <a:spLocks/>
          </p:cNvSpPr>
          <p:nvPr userDrawn="1"/>
        </p:nvSpPr>
        <p:spPr>
          <a:xfrm>
            <a:off x="676906" y="4830221"/>
            <a:ext cx="384966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A7A8A9"/>
                </a:solidFill>
              </a:rPr>
              <a:t>© 2020 Forcepoint          </a:t>
            </a:r>
            <a:r>
              <a:rPr lang="en-US" sz="550" kern="1200" dirty="0">
                <a:solidFill>
                  <a:srgbClr val="A7A8A9"/>
                </a:solidFill>
                <a:latin typeface="+mn-lt"/>
                <a:ea typeface="+mn-ea"/>
                <a:cs typeface="+mn-cs"/>
              </a:rPr>
              <a:t>Add Classification Label: Forcepoint Private  |  Forcepoint Proprietary  |  Public</a:t>
            </a:r>
            <a:endParaRPr lang="en-US" dirty="0">
              <a:solidFill>
                <a:srgbClr val="A7A8A9"/>
              </a:solidFill>
            </a:endParaRPr>
          </a:p>
        </p:txBody>
      </p:sp>
      <p:sp>
        <p:nvSpPr>
          <p:cNvPr id="12" name="Text Placeholder 11">
            <a:extLst>
              <a:ext uri="{FF2B5EF4-FFF2-40B4-BE49-F238E27FC236}">
                <a16:creationId xmlns:a16="http://schemas.microsoft.com/office/drawing/2014/main" id="{743D6894-05E8-5A4B-9F49-8CA9807EFC3E}"/>
              </a:ext>
            </a:extLst>
          </p:cNvPr>
          <p:cNvSpPr>
            <a:spLocks noGrp="1"/>
          </p:cNvSpPr>
          <p:nvPr>
            <p:ph type="body" sz="quarter" idx="13" hasCustomPrompt="1"/>
          </p:nvPr>
        </p:nvSpPr>
        <p:spPr>
          <a:xfrm>
            <a:off x="585308" y="2338599"/>
            <a:ext cx="2829485" cy="744538"/>
          </a:xfrm>
          <a:prstGeom prst="rect">
            <a:avLst/>
          </a:prstGeom>
        </p:spPr>
        <p:txBody>
          <a:bodyPr>
            <a:noAutofit/>
          </a:bodyPr>
          <a:lstStyle>
            <a:lvl1pPr marL="0" indent="0">
              <a:buNone/>
              <a:defRPr lang="en-GB" sz="1200" spc="-30" baseline="0" smtClean="0">
                <a:solidFill>
                  <a:schemeClr val="accent2"/>
                </a:solidFill>
              </a:defRPr>
            </a:lvl1pPr>
            <a:lvl2pPr>
              <a:defRPr lang="en-GB" smtClean="0"/>
            </a:lvl2pPr>
            <a:lvl3pPr>
              <a:defRPr lang="en-GB" smtClean="0"/>
            </a:lvl3pPr>
            <a:lvl4pPr>
              <a:defRPr lang="en-GB" smtClean="0"/>
            </a:lvl4pPr>
            <a:lvl5pPr>
              <a:defRPr lang="en-US"/>
            </a:lvl5pPr>
          </a:lstStyle>
          <a:p>
            <a:pPr marL="0" lvl="0" indent="0">
              <a:buNone/>
            </a:pPr>
            <a:r>
              <a:rPr lang="en-GB" dirty="0"/>
              <a:t>Presenter’s title, Company/Department (Arial 12pt)</a:t>
            </a:r>
          </a:p>
        </p:txBody>
      </p:sp>
      <p:grpSp>
        <p:nvGrpSpPr>
          <p:cNvPr id="29" name="Graphic 11">
            <a:extLst>
              <a:ext uri="{FF2B5EF4-FFF2-40B4-BE49-F238E27FC236}">
                <a16:creationId xmlns:a16="http://schemas.microsoft.com/office/drawing/2014/main" id="{02705BD0-39EB-0641-807F-9FD037E6D0E3}"/>
              </a:ext>
            </a:extLst>
          </p:cNvPr>
          <p:cNvGrpSpPr/>
          <p:nvPr userDrawn="1"/>
        </p:nvGrpSpPr>
        <p:grpSpPr>
          <a:xfrm>
            <a:off x="685480" y="4422665"/>
            <a:ext cx="1146416" cy="210428"/>
            <a:chOff x="682622" y="4207256"/>
            <a:chExt cx="1146416" cy="210428"/>
          </a:xfrm>
          <a:solidFill>
            <a:schemeClr val="accent1"/>
          </a:solidFill>
        </p:grpSpPr>
        <p:sp>
          <p:nvSpPr>
            <p:cNvPr id="30" name="Freeform: Shape 28">
              <a:extLst>
                <a:ext uri="{FF2B5EF4-FFF2-40B4-BE49-F238E27FC236}">
                  <a16:creationId xmlns:a16="http://schemas.microsoft.com/office/drawing/2014/main" id="{6BEA9557-BA03-E544-B3B8-667B396ACD17}"/>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00AF9A"/>
            </a:solidFill>
            <a:ln w="25188" cap="flat">
              <a:noFill/>
              <a:prstDash val="solid"/>
              <a:miter/>
            </a:ln>
          </p:spPr>
          <p:txBody>
            <a:bodyPr rtlCol="0" anchor="ctr"/>
            <a:lstStyle/>
            <a:p>
              <a:endParaRPr lang="en-US"/>
            </a:p>
          </p:txBody>
        </p:sp>
        <p:sp>
          <p:nvSpPr>
            <p:cNvPr id="31" name="Freeform: Shape 29">
              <a:extLst>
                <a:ext uri="{FF2B5EF4-FFF2-40B4-BE49-F238E27FC236}">
                  <a16:creationId xmlns:a16="http://schemas.microsoft.com/office/drawing/2014/main" id="{C425C7B2-E977-D049-98D9-A7AE62634546}"/>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chemeClr val="tx1"/>
            </a:solidFill>
            <a:ln w="25188" cap="flat">
              <a:noFill/>
              <a:prstDash val="solid"/>
              <a:miter/>
            </a:ln>
          </p:spPr>
          <p:txBody>
            <a:bodyPr rtlCol="0" anchor="ctr"/>
            <a:lstStyle/>
            <a:p>
              <a:endParaRPr lang="en-US"/>
            </a:p>
          </p:txBody>
        </p:sp>
        <p:sp>
          <p:nvSpPr>
            <p:cNvPr id="32" name="Freeform: Shape 30">
              <a:extLst>
                <a:ext uri="{FF2B5EF4-FFF2-40B4-BE49-F238E27FC236}">
                  <a16:creationId xmlns:a16="http://schemas.microsoft.com/office/drawing/2014/main" id="{A94C874B-C74A-2A42-8071-EA2F3557DC20}"/>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chemeClr val="tx1"/>
            </a:solidFill>
            <a:ln w="25188" cap="flat">
              <a:noFill/>
              <a:prstDash val="solid"/>
              <a:miter/>
            </a:ln>
          </p:spPr>
          <p:txBody>
            <a:bodyPr rtlCol="0" anchor="ctr"/>
            <a:lstStyle/>
            <a:p>
              <a:endParaRPr lang="en-US"/>
            </a:p>
          </p:txBody>
        </p:sp>
        <p:sp>
          <p:nvSpPr>
            <p:cNvPr id="33" name="Freeform: Shape 31">
              <a:extLst>
                <a:ext uri="{FF2B5EF4-FFF2-40B4-BE49-F238E27FC236}">
                  <a16:creationId xmlns:a16="http://schemas.microsoft.com/office/drawing/2014/main" id="{6C218039-79DD-AD48-BA0B-932BA75E0639}"/>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chemeClr val="tx1"/>
            </a:solidFill>
            <a:ln w="25188" cap="flat">
              <a:noFill/>
              <a:prstDash val="solid"/>
              <a:miter/>
            </a:ln>
          </p:spPr>
          <p:txBody>
            <a:bodyPr rtlCol="0" anchor="ctr"/>
            <a:lstStyle/>
            <a:p>
              <a:endParaRPr lang="en-US"/>
            </a:p>
          </p:txBody>
        </p:sp>
        <p:sp>
          <p:nvSpPr>
            <p:cNvPr id="34" name="Freeform: Shape 32">
              <a:extLst>
                <a:ext uri="{FF2B5EF4-FFF2-40B4-BE49-F238E27FC236}">
                  <a16:creationId xmlns:a16="http://schemas.microsoft.com/office/drawing/2014/main" id="{86BC993B-2217-A94D-AF8B-2D45F8D61495}"/>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chemeClr val="tx1"/>
            </a:solidFill>
            <a:ln w="25188" cap="flat">
              <a:noFill/>
              <a:prstDash val="solid"/>
              <a:miter/>
            </a:ln>
          </p:spPr>
          <p:txBody>
            <a:bodyPr rtlCol="0" anchor="ctr"/>
            <a:lstStyle/>
            <a:p>
              <a:endParaRPr lang="en-US"/>
            </a:p>
          </p:txBody>
        </p:sp>
        <p:sp>
          <p:nvSpPr>
            <p:cNvPr id="35" name="Freeform: Shape 33">
              <a:extLst>
                <a:ext uri="{FF2B5EF4-FFF2-40B4-BE49-F238E27FC236}">
                  <a16:creationId xmlns:a16="http://schemas.microsoft.com/office/drawing/2014/main" id="{94D8723B-0681-A64F-B486-1514B7DAD1CD}"/>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chemeClr val="tx1"/>
            </a:solidFill>
            <a:ln w="25188" cap="flat">
              <a:noFill/>
              <a:prstDash val="solid"/>
              <a:miter/>
            </a:ln>
          </p:spPr>
          <p:txBody>
            <a:bodyPr rtlCol="0" anchor="ctr"/>
            <a:lstStyle/>
            <a:p>
              <a:endParaRPr lang="en-US"/>
            </a:p>
          </p:txBody>
        </p:sp>
        <p:sp>
          <p:nvSpPr>
            <p:cNvPr id="36" name="Freeform: Shape 34">
              <a:extLst>
                <a:ext uri="{FF2B5EF4-FFF2-40B4-BE49-F238E27FC236}">
                  <a16:creationId xmlns:a16="http://schemas.microsoft.com/office/drawing/2014/main" id="{D43E3F76-8BCE-4640-83B6-21B24905D0AF}"/>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chemeClr val="tx1"/>
            </a:solidFill>
            <a:ln w="25188" cap="flat">
              <a:noFill/>
              <a:prstDash val="solid"/>
              <a:miter/>
            </a:ln>
          </p:spPr>
          <p:txBody>
            <a:bodyPr rtlCol="0" anchor="ctr"/>
            <a:lstStyle/>
            <a:p>
              <a:endParaRPr lang="en-US"/>
            </a:p>
          </p:txBody>
        </p:sp>
        <p:sp>
          <p:nvSpPr>
            <p:cNvPr id="37" name="Freeform: Shape 35">
              <a:extLst>
                <a:ext uri="{FF2B5EF4-FFF2-40B4-BE49-F238E27FC236}">
                  <a16:creationId xmlns:a16="http://schemas.microsoft.com/office/drawing/2014/main" id="{08E186CC-5E28-C842-BB36-7864DC3C9694}"/>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chemeClr val="tx1"/>
            </a:solidFill>
            <a:ln w="25188" cap="flat">
              <a:noFill/>
              <a:prstDash val="solid"/>
              <a:miter/>
            </a:ln>
          </p:spPr>
          <p:txBody>
            <a:bodyPr rtlCol="0" anchor="ctr"/>
            <a:lstStyle/>
            <a:p>
              <a:endParaRPr lang="en-US"/>
            </a:p>
          </p:txBody>
        </p:sp>
        <p:sp>
          <p:nvSpPr>
            <p:cNvPr id="38" name="Freeform: Shape 36">
              <a:extLst>
                <a:ext uri="{FF2B5EF4-FFF2-40B4-BE49-F238E27FC236}">
                  <a16:creationId xmlns:a16="http://schemas.microsoft.com/office/drawing/2014/main" id="{CA649E90-F408-524B-BD4A-D03A575E215A}"/>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chemeClr val="tx1"/>
            </a:solidFill>
            <a:ln w="25188" cap="flat">
              <a:noFill/>
              <a:prstDash val="solid"/>
              <a:miter/>
            </a:ln>
          </p:spPr>
          <p:txBody>
            <a:bodyPr rtlCol="0" anchor="ctr"/>
            <a:lstStyle/>
            <a:p>
              <a:endParaRPr lang="en-US"/>
            </a:p>
          </p:txBody>
        </p:sp>
        <p:sp>
          <p:nvSpPr>
            <p:cNvPr id="39" name="Freeform: Shape 37">
              <a:extLst>
                <a:ext uri="{FF2B5EF4-FFF2-40B4-BE49-F238E27FC236}">
                  <a16:creationId xmlns:a16="http://schemas.microsoft.com/office/drawing/2014/main" id="{E7A42D88-F310-DC4D-9664-A1CA25613043}"/>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chemeClr val="tx1"/>
            </a:solidFill>
            <a:ln w="25188" cap="flat">
              <a:noFill/>
              <a:prstDash val="solid"/>
              <a:miter/>
            </a:ln>
          </p:spPr>
          <p:txBody>
            <a:bodyPr rtlCol="0" anchor="ctr"/>
            <a:lstStyle/>
            <a:p>
              <a:endParaRPr lang="en-US"/>
            </a:p>
          </p:txBody>
        </p:sp>
        <p:sp>
          <p:nvSpPr>
            <p:cNvPr id="40" name="Freeform: Shape 38">
              <a:extLst>
                <a:ext uri="{FF2B5EF4-FFF2-40B4-BE49-F238E27FC236}">
                  <a16:creationId xmlns:a16="http://schemas.microsoft.com/office/drawing/2014/main" id="{BF1FB3A4-561F-4944-9C1D-310D57E44201}"/>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chemeClr val="tx1"/>
            </a:solidFill>
            <a:ln w="25188" cap="flat">
              <a:noFill/>
              <a:prstDash val="solid"/>
              <a:miter/>
            </a:ln>
          </p:spPr>
          <p:txBody>
            <a:bodyPr rtlCol="0" anchor="ctr"/>
            <a:lstStyle/>
            <a:p>
              <a:endParaRPr lang="en-US"/>
            </a:p>
          </p:txBody>
        </p:sp>
        <p:sp>
          <p:nvSpPr>
            <p:cNvPr id="41" name="Freeform: Shape 39">
              <a:extLst>
                <a:ext uri="{FF2B5EF4-FFF2-40B4-BE49-F238E27FC236}">
                  <a16:creationId xmlns:a16="http://schemas.microsoft.com/office/drawing/2014/main" id="{EB06DB60-0904-AB46-8512-67B05F269E82}"/>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chemeClr val="tx1"/>
            </a:solidFill>
            <a:ln w="25188" cap="flat">
              <a:noFill/>
              <a:prstDash val="solid"/>
              <a:miter/>
            </a:ln>
          </p:spPr>
          <p:txBody>
            <a:bodyPr rtlCol="0" anchor="ctr"/>
            <a:lstStyle/>
            <a:p>
              <a:endParaRPr lang="en-US"/>
            </a:p>
          </p:txBody>
        </p:sp>
        <p:sp>
          <p:nvSpPr>
            <p:cNvPr id="42" name="Freeform: Shape 40">
              <a:extLst>
                <a:ext uri="{FF2B5EF4-FFF2-40B4-BE49-F238E27FC236}">
                  <a16:creationId xmlns:a16="http://schemas.microsoft.com/office/drawing/2014/main" id="{412E723B-B22D-E04D-B7AA-A86F6527090F}"/>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chemeClr val="tx1"/>
            </a:solidFill>
            <a:ln w="25188" cap="flat">
              <a:noFill/>
              <a:prstDash val="solid"/>
              <a:miter/>
            </a:ln>
          </p:spPr>
          <p:txBody>
            <a:bodyPr rtlCol="0" anchor="ctr"/>
            <a:lstStyle/>
            <a:p>
              <a:endParaRPr lang="en-US"/>
            </a:p>
          </p:txBody>
        </p:sp>
      </p:grpSp>
    </p:spTree>
    <p:extLst>
      <p:ext uri="{BB962C8B-B14F-4D97-AF65-F5344CB8AC3E}">
        <p14:creationId xmlns:p14="http://schemas.microsoft.com/office/powerpoint/2010/main" val="32459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 bullets (one column)">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27E569A5-B4C6-40BF-8A0B-05DFDFFC32E6}"/>
              </a:ext>
            </a:extLst>
          </p:cNvPr>
          <p:cNvSpPr>
            <a:spLocks noGrp="1"/>
          </p:cNvSpPr>
          <p:nvPr>
            <p:ph type="body" sz="quarter" idx="18"/>
          </p:nvPr>
        </p:nvSpPr>
        <p:spPr>
          <a:xfrm>
            <a:off x="628650" y="1150346"/>
            <a:ext cx="7886700" cy="333910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4" name="Footer Placeholder 4">
            <a:extLst>
              <a:ext uri="{FF2B5EF4-FFF2-40B4-BE49-F238E27FC236}">
                <a16:creationId xmlns:a16="http://schemas.microsoft.com/office/drawing/2014/main" id="{CDE8D5CE-D20D-6846-B46E-267AD01E38E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7" name="Straight Connector 6">
            <a:extLst>
              <a:ext uri="{FF2B5EF4-FFF2-40B4-BE49-F238E27FC236}">
                <a16:creationId xmlns:a16="http://schemas.microsoft.com/office/drawing/2014/main" id="{EBD54192-93F3-4CB8-905C-F60D239BC3C1}"/>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869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Slide_6">
    <p:spTree>
      <p:nvGrpSpPr>
        <p:cNvPr id="1" name=""/>
        <p:cNvGrpSpPr/>
        <p:nvPr/>
      </p:nvGrpSpPr>
      <p:grpSpPr>
        <a:xfrm>
          <a:off x="0" y="0"/>
          <a:ext cx="0" cy="0"/>
          <a:chOff x="0" y="0"/>
          <a:chExt cx="0" cy="0"/>
        </a:xfrm>
      </p:grpSpPr>
      <p:pic>
        <p:nvPicPr>
          <p:cNvPr id="11" name="Picture 10" descr="A tall building&#10;&#10;Description automatically generated">
            <a:extLst>
              <a:ext uri="{FF2B5EF4-FFF2-40B4-BE49-F238E27FC236}">
                <a16:creationId xmlns:a16="http://schemas.microsoft.com/office/drawing/2014/main" id="{AAC75852-5A3B-40BC-8174-22DD9E2E120C}"/>
              </a:ext>
            </a:extLst>
          </p:cNvPr>
          <p:cNvPicPr>
            <a:picLocks noChangeAspect="1"/>
          </p:cNvPicPr>
          <p:nvPr userDrawn="1"/>
        </p:nvPicPr>
        <p:blipFill>
          <a:blip r:embed="rId2"/>
          <a:stretch>
            <a:fillRect/>
          </a:stretch>
        </p:blipFill>
        <p:spPr>
          <a:xfrm>
            <a:off x="3223" y="0"/>
            <a:ext cx="9137553" cy="5129213"/>
          </a:xfrm>
          <a:prstGeom prst="rect">
            <a:avLst/>
          </a:prstGeom>
        </p:spPr>
      </p:pic>
      <p:sp>
        <p:nvSpPr>
          <p:cNvPr id="2" name="Title 1"/>
          <p:cNvSpPr>
            <a:spLocks noGrp="1"/>
          </p:cNvSpPr>
          <p:nvPr>
            <p:ph type="ctrTitle" hasCustomPrompt="1"/>
          </p:nvPr>
        </p:nvSpPr>
        <p:spPr>
          <a:xfrm>
            <a:off x="585308" y="985340"/>
            <a:ext cx="4672492" cy="1107411"/>
          </a:xfrm>
          <a:prstGeom prst="rect">
            <a:avLst/>
          </a:prstGeom>
        </p:spPr>
        <p:txBody>
          <a:bodyPr anchor="t">
            <a:normAutofit/>
          </a:bodyPr>
          <a:lstStyle>
            <a:lvl1pPr algn="l">
              <a:defRPr sz="2600" b="1" i="0" spc="-50" baseline="0">
                <a:solidFill>
                  <a:srgbClr val="F5F6F6"/>
                </a:solidFill>
                <a:latin typeface="Arial" panose="020B0604020202020204" pitchFamily="34" charset="0"/>
                <a:cs typeface="Arial" panose="020B0604020202020204" pitchFamily="34" charset="0"/>
              </a:defRPr>
            </a:lvl1pPr>
          </a:lstStyle>
          <a:p>
            <a:r>
              <a:rPr lang="en-US" dirty="0"/>
              <a:t>Standard slide sentence </a:t>
            </a:r>
            <a:br>
              <a:rPr lang="en-US" dirty="0"/>
            </a:br>
            <a:r>
              <a:rPr lang="en-US" dirty="0"/>
              <a:t>case Arial Bold 26pt</a:t>
            </a:r>
          </a:p>
        </p:txBody>
      </p:sp>
      <p:sp>
        <p:nvSpPr>
          <p:cNvPr id="3" name="Subtitle 2"/>
          <p:cNvSpPr>
            <a:spLocks noGrp="1"/>
          </p:cNvSpPr>
          <p:nvPr>
            <p:ph type="subTitle" idx="1" hasCustomPrompt="1"/>
          </p:nvPr>
        </p:nvSpPr>
        <p:spPr>
          <a:xfrm>
            <a:off x="585308" y="2096512"/>
            <a:ext cx="4241956" cy="273083"/>
          </a:xfrm>
          <a:prstGeom prst="rect">
            <a:avLst/>
          </a:prstGeom>
        </p:spPr>
        <p:txBody>
          <a:bodyPr/>
          <a:lstStyle>
            <a:lvl1pPr marL="0" indent="0" algn="l">
              <a:buNone/>
              <a:defRPr sz="1600" b="0" i="0" spc="-30" baseline="0">
                <a:solidFill>
                  <a:srgbClr val="F5F6F6"/>
                </a:solidFill>
                <a:latin typeface="Arial" panose="020B0604020202020204" pitchFamily="34" charset="0"/>
                <a:cs typeface="Arial" panose="020B0604020202020204" pitchFamily="34" charset="0"/>
              </a:defRPr>
            </a:lvl1pPr>
            <a:lvl2pPr marL="341940" indent="0" algn="ctr">
              <a:buNone/>
              <a:defRPr sz="1496"/>
            </a:lvl2pPr>
            <a:lvl3pPr marL="683880" indent="0" algn="ctr">
              <a:buNone/>
              <a:defRPr sz="1346"/>
            </a:lvl3pPr>
            <a:lvl4pPr marL="1025820" indent="0" algn="ctr">
              <a:buNone/>
              <a:defRPr sz="1197"/>
            </a:lvl4pPr>
            <a:lvl5pPr marL="1367760" indent="0" algn="ctr">
              <a:buNone/>
              <a:defRPr sz="1197"/>
            </a:lvl5pPr>
            <a:lvl6pPr marL="1709699" indent="0" algn="ctr">
              <a:buNone/>
              <a:defRPr sz="1197"/>
            </a:lvl6pPr>
            <a:lvl7pPr marL="2051639" indent="0" algn="ctr">
              <a:buNone/>
              <a:defRPr sz="1197"/>
            </a:lvl7pPr>
            <a:lvl8pPr marL="2393579" indent="0" algn="ctr">
              <a:buNone/>
              <a:defRPr sz="1197"/>
            </a:lvl8pPr>
            <a:lvl9pPr marL="2735519" indent="0" algn="ctr">
              <a:buNone/>
              <a:defRPr sz="1197"/>
            </a:lvl9pPr>
          </a:lstStyle>
          <a:p>
            <a:r>
              <a:rPr lang="en-US" dirty="0"/>
              <a:t>Presenter Name (Arial 16pt)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705745" y="803554"/>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Footer Placeholder 4">
            <a:extLst>
              <a:ext uri="{FF2B5EF4-FFF2-40B4-BE49-F238E27FC236}">
                <a16:creationId xmlns:a16="http://schemas.microsoft.com/office/drawing/2014/main" id="{C6350608-763B-9742-94D1-F7CC587A8C5E}"/>
              </a:ext>
            </a:extLst>
          </p:cNvPr>
          <p:cNvSpPr txBox="1">
            <a:spLocks/>
          </p:cNvSpPr>
          <p:nvPr userDrawn="1"/>
        </p:nvSpPr>
        <p:spPr>
          <a:xfrm>
            <a:off x="676906" y="4830221"/>
            <a:ext cx="384966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A7A8A9"/>
                </a:solidFill>
              </a:rPr>
              <a:t>© 2020 Forcepoint</a:t>
            </a:r>
          </a:p>
        </p:txBody>
      </p:sp>
      <p:grpSp>
        <p:nvGrpSpPr>
          <p:cNvPr id="4" name="Graphic 11">
            <a:extLst>
              <a:ext uri="{FF2B5EF4-FFF2-40B4-BE49-F238E27FC236}">
                <a16:creationId xmlns:a16="http://schemas.microsoft.com/office/drawing/2014/main" id="{21AA679B-483D-41C6-8071-C84D7AA97513}"/>
              </a:ext>
            </a:extLst>
          </p:cNvPr>
          <p:cNvGrpSpPr/>
          <p:nvPr/>
        </p:nvGrpSpPr>
        <p:grpSpPr>
          <a:xfrm>
            <a:off x="685480" y="4422665"/>
            <a:ext cx="1146416" cy="210428"/>
            <a:chOff x="682622" y="4207256"/>
            <a:chExt cx="1146416" cy="210428"/>
          </a:xfrm>
          <a:solidFill>
            <a:schemeClr val="accent1"/>
          </a:solidFill>
        </p:grpSpPr>
        <p:sp>
          <p:nvSpPr>
            <p:cNvPr id="5" name="Freeform: Shape 4">
              <a:extLst>
                <a:ext uri="{FF2B5EF4-FFF2-40B4-BE49-F238E27FC236}">
                  <a16:creationId xmlns:a16="http://schemas.microsoft.com/office/drawing/2014/main" id="{E7515AC6-00AD-495A-B04C-ED5DD0116DFB}"/>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00AF9A"/>
            </a:solidFill>
            <a:ln w="2518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96854E-8799-471B-8C33-1E1C14E73F6E}"/>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rgbClr val="FFFFFF"/>
            </a:solidFill>
            <a:ln w="251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6DB515-FB6F-48B2-8C28-902FB73B308F}"/>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rgbClr val="FFFFFF"/>
            </a:solidFill>
            <a:ln w="251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0C33870-8E61-418C-8620-AEB6CE08DCE4}"/>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rgbClr val="FFFFFF"/>
            </a:solidFill>
            <a:ln w="251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19F9E9-A2AC-484C-AAD3-A777D4B6C5DC}"/>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rgbClr val="FFFFFF"/>
            </a:solidFill>
            <a:ln w="251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6FC9D1-E49A-43AE-A16F-FE56EEF66C3C}"/>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rgbClr val="FFFFFF"/>
            </a:solidFill>
            <a:ln w="251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55700A7-E6E0-467D-BB64-B0FD5DDF46CA}"/>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rgbClr val="FFFFFF"/>
            </a:solidFill>
            <a:ln w="251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8F1534C-7650-437F-876F-02A2FC5F5D0D}"/>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rgbClr val="FFFFFF"/>
            </a:solidFill>
            <a:ln w="251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E96508-40FB-4E42-BF69-EEB2B01FE0AB}"/>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rgbClr val="FFFFFF"/>
            </a:solidFill>
            <a:ln w="251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914530B-B176-4B78-A8C3-98A3D6F63912}"/>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rgbClr val="FFFFFF"/>
            </a:solidFill>
            <a:ln w="251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D779A35-9532-4BB4-A777-D4A9CFAC8D56}"/>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rgbClr val="FFFFFF"/>
            </a:solidFill>
            <a:ln w="251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12117A-36B5-499A-9145-393FF2F249A0}"/>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rgbClr val="FFFFFF"/>
            </a:solidFill>
            <a:ln w="251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A25914-706B-4C21-A57D-8387290C0285}"/>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rgbClr val="FFFFFF"/>
            </a:solidFill>
            <a:ln w="25188" cap="flat">
              <a:noFill/>
              <a:prstDash val="solid"/>
              <a:miter/>
            </a:ln>
          </p:spPr>
          <p:txBody>
            <a:bodyPr rtlCol="0" anchor="ctr"/>
            <a:lstStyle/>
            <a:p>
              <a:endParaRPr lang="en-US"/>
            </a:p>
          </p:txBody>
        </p:sp>
      </p:grpSp>
      <p:sp>
        <p:nvSpPr>
          <p:cNvPr id="25" name="Graphic 20">
            <a:extLst>
              <a:ext uri="{FF2B5EF4-FFF2-40B4-BE49-F238E27FC236}">
                <a16:creationId xmlns:a16="http://schemas.microsoft.com/office/drawing/2014/main" id="{01CFAB7A-8EFD-482D-85F3-B3C703EB6B89}"/>
              </a:ext>
            </a:extLst>
          </p:cNvPr>
          <p:cNvSpPr/>
          <p:nvPr/>
        </p:nvSpPr>
        <p:spPr>
          <a:xfrm>
            <a:off x="6337426" y="216112"/>
            <a:ext cx="2196148" cy="2196148"/>
          </a:xfrm>
          <a:custGeom>
            <a:avLst/>
            <a:gdLst>
              <a:gd name="connsiteX0" fmla="*/ 0 w 1619250"/>
              <a:gd name="connsiteY0" fmla="*/ 0 h 1619250"/>
              <a:gd name="connsiteX1" fmla="*/ 0 w 1619250"/>
              <a:gd name="connsiteY1" fmla="*/ 1619250 h 1619250"/>
              <a:gd name="connsiteX2" fmla="*/ 1619250 w 1619250"/>
              <a:gd name="connsiteY2" fmla="*/ 1619250 h 1619250"/>
              <a:gd name="connsiteX3" fmla="*/ 1619250 w 1619250"/>
              <a:gd name="connsiteY3" fmla="*/ 0 h 1619250"/>
              <a:gd name="connsiteX4" fmla="*/ 1309021 w 1619250"/>
              <a:gd name="connsiteY4" fmla="*/ 1309021 h 1619250"/>
              <a:gd name="connsiteX5" fmla="*/ 310229 w 1619250"/>
              <a:gd name="connsiteY5" fmla="*/ 1309021 h 1619250"/>
              <a:gd name="connsiteX6" fmla="*/ 310229 w 1619250"/>
              <a:gd name="connsiteY6" fmla="*/ 310229 h 1619250"/>
              <a:gd name="connsiteX7" fmla="*/ 1309021 w 1619250"/>
              <a:gd name="connsiteY7" fmla="*/ 310229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0" h="1619250">
                <a:moveTo>
                  <a:pt x="0" y="0"/>
                </a:moveTo>
                <a:lnTo>
                  <a:pt x="0" y="1619250"/>
                </a:lnTo>
                <a:lnTo>
                  <a:pt x="1619250" y="1619250"/>
                </a:lnTo>
                <a:lnTo>
                  <a:pt x="1619250" y="0"/>
                </a:lnTo>
                <a:close/>
                <a:moveTo>
                  <a:pt x="1309021" y="1309021"/>
                </a:moveTo>
                <a:lnTo>
                  <a:pt x="310229" y="1309021"/>
                </a:lnTo>
                <a:lnTo>
                  <a:pt x="310229" y="310229"/>
                </a:lnTo>
                <a:lnTo>
                  <a:pt x="1309021" y="310229"/>
                </a:lnTo>
                <a:close/>
              </a:path>
            </a:pathLst>
          </a:custGeom>
          <a:gradFill>
            <a:gsLst>
              <a:gs pos="0">
                <a:schemeClr val="bg2"/>
              </a:gs>
              <a:gs pos="24000">
                <a:srgbClr val="00AF9A"/>
              </a:gs>
              <a:gs pos="52000">
                <a:srgbClr val="00AF9A">
                  <a:alpha val="85000"/>
                </a:srgbClr>
              </a:gs>
              <a:gs pos="100000">
                <a:schemeClr val="bg2">
                  <a:alpha val="25000"/>
                </a:schemeClr>
              </a:gs>
            </a:gsLst>
            <a:lin ang="3000000" scaled="0"/>
          </a:gradFill>
          <a:ln w="9525" cap="flat">
            <a:noFill/>
            <a:prstDash val="solid"/>
            <a:miter/>
          </a:ln>
        </p:spPr>
        <p:txBody>
          <a:bodyPr rtlCol="0" anchor="ctr"/>
          <a:lstStyle/>
          <a:p>
            <a:endParaRPr lang="en-US"/>
          </a:p>
        </p:txBody>
      </p:sp>
      <p:sp>
        <p:nvSpPr>
          <p:cNvPr id="26" name="Text Placeholder 11">
            <a:extLst>
              <a:ext uri="{FF2B5EF4-FFF2-40B4-BE49-F238E27FC236}">
                <a16:creationId xmlns:a16="http://schemas.microsoft.com/office/drawing/2014/main" id="{0F837F35-FE32-9749-A3A0-D1F62D927206}"/>
              </a:ext>
            </a:extLst>
          </p:cNvPr>
          <p:cNvSpPr>
            <a:spLocks noGrp="1"/>
          </p:cNvSpPr>
          <p:nvPr>
            <p:ph type="body" sz="quarter" idx="13" hasCustomPrompt="1"/>
          </p:nvPr>
        </p:nvSpPr>
        <p:spPr>
          <a:xfrm>
            <a:off x="585307" y="2338599"/>
            <a:ext cx="4241956" cy="226007"/>
          </a:xfrm>
          <a:prstGeom prst="rect">
            <a:avLst/>
          </a:prstGeom>
        </p:spPr>
        <p:txBody>
          <a:bodyPr>
            <a:noAutofit/>
          </a:bodyPr>
          <a:lstStyle>
            <a:lvl1pPr marL="0" indent="0">
              <a:buNone/>
              <a:defRPr lang="en-GB" sz="1200" spc="-30" baseline="0" smtClean="0">
                <a:solidFill>
                  <a:srgbClr val="87E1D1"/>
                </a:solidFill>
              </a:defRPr>
            </a:lvl1pPr>
            <a:lvl2pPr>
              <a:defRPr lang="en-GB" smtClean="0"/>
            </a:lvl2pPr>
            <a:lvl3pPr>
              <a:defRPr lang="en-GB" smtClean="0"/>
            </a:lvl3pPr>
            <a:lvl4pPr>
              <a:defRPr lang="en-GB" smtClean="0"/>
            </a:lvl4pPr>
            <a:lvl5pPr>
              <a:defRPr lang="en-US"/>
            </a:lvl5pPr>
          </a:lstStyle>
          <a:p>
            <a:pPr marL="0" lvl="0" indent="0">
              <a:buNone/>
            </a:pPr>
            <a:r>
              <a:rPr lang="en-GB" dirty="0"/>
              <a:t>Presenter’s title, Company/Department (Arial 12pt)</a:t>
            </a:r>
          </a:p>
        </p:txBody>
      </p:sp>
    </p:spTree>
    <p:extLst>
      <p:ext uri="{BB962C8B-B14F-4D97-AF65-F5344CB8AC3E}">
        <p14:creationId xmlns:p14="http://schemas.microsoft.com/office/powerpoint/2010/main" val="383337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Slide_7">
    <p:spTree>
      <p:nvGrpSpPr>
        <p:cNvPr id="1" name=""/>
        <p:cNvGrpSpPr/>
        <p:nvPr/>
      </p:nvGrpSpPr>
      <p:grpSpPr>
        <a:xfrm>
          <a:off x="0" y="0"/>
          <a:ext cx="0" cy="0"/>
          <a:chOff x="0" y="0"/>
          <a:chExt cx="0" cy="0"/>
        </a:xfrm>
      </p:grpSpPr>
      <p:grpSp>
        <p:nvGrpSpPr>
          <p:cNvPr id="26" name="Graphic 10">
            <a:extLst>
              <a:ext uri="{FF2B5EF4-FFF2-40B4-BE49-F238E27FC236}">
                <a16:creationId xmlns:a16="http://schemas.microsoft.com/office/drawing/2014/main" id="{5652D7F7-E371-4ADE-B865-DC9B84F5C6A7}"/>
              </a:ext>
            </a:extLst>
          </p:cNvPr>
          <p:cNvGrpSpPr/>
          <p:nvPr/>
        </p:nvGrpSpPr>
        <p:grpSpPr>
          <a:xfrm>
            <a:off x="-1" y="379"/>
            <a:ext cx="9144001" cy="5130226"/>
            <a:chOff x="-1" y="379"/>
            <a:chExt cx="9144001" cy="5130226"/>
          </a:xfrm>
          <a:solidFill>
            <a:schemeClr val="accent1"/>
          </a:solidFill>
        </p:grpSpPr>
        <p:sp>
          <p:nvSpPr>
            <p:cNvPr id="29" name="Freeform: Shape 28">
              <a:extLst>
                <a:ext uri="{FF2B5EF4-FFF2-40B4-BE49-F238E27FC236}">
                  <a16:creationId xmlns:a16="http://schemas.microsoft.com/office/drawing/2014/main" id="{2A6DE454-7544-4541-961B-F58FF17A59D7}"/>
                </a:ext>
              </a:extLst>
            </p:cNvPr>
            <p:cNvSpPr/>
            <p:nvPr/>
          </p:nvSpPr>
          <p:spPr>
            <a:xfrm>
              <a:off x="-1" y="379"/>
              <a:ext cx="9144001" cy="5129213"/>
            </a:xfrm>
            <a:custGeom>
              <a:avLst/>
              <a:gdLst>
                <a:gd name="connsiteX0" fmla="*/ 0 w 9144001"/>
                <a:gd name="connsiteY0" fmla="*/ 0 h 5129213"/>
                <a:gd name="connsiteX1" fmla="*/ 9144001 w 9144001"/>
                <a:gd name="connsiteY1" fmla="*/ 0 h 5129213"/>
                <a:gd name="connsiteX2" fmla="*/ 9144001 w 9144001"/>
                <a:gd name="connsiteY2" fmla="*/ 5129213 h 5129213"/>
                <a:gd name="connsiteX3" fmla="*/ 0 w 9144001"/>
                <a:gd name="connsiteY3" fmla="*/ 5129213 h 5129213"/>
              </a:gdLst>
              <a:ahLst/>
              <a:cxnLst>
                <a:cxn ang="0">
                  <a:pos x="connsiteX0" y="connsiteY0"/>
                </a:cxn>
                <a:cxn ang="0">
                  <a:pos x="connsiteX1" y="connsiteY1"/>
                </a:cxn>
                <a:cxn ang="0">
                  <a:pos x="connsiteX2" y="connsiteY2"/>
                </a:cxn>
                <a:cxn ang="0">
                  <a:pos x="connsiteX3" y="connsiteY3"/>
                </a:cxn>
              </a:cxnLst>
              <a:rect l="l" t="t" r="r" b="b"/>
              <a:pathLst>
                <a:path w="9144001" h="5129213">
                  <a:moveTo>
                    <a:pt x="0" y="0"/>
                  </a:moveTo>
                  <a:lnTo>
                    <a:pt x="9144001" y="0"/>
                  </a:lnTo>
                  <a:lnTo>
                    <a:pt x="9144001" y="5129213"/>
                  </a:lnTo>
                  <a:lnTo>
                    <a:pt x="0" y="5129213"/>
                  </a:lnTo>
                  <a:close/>
                </a:path>
              </a:pathLst>
            </a:custGeom>
            <a:solidFill>
              <a:srgbClr val="1D252C"/>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5A4879F-0AB6-48F0-BBDF-4F328B579637}"/>
                </a:ext>
              </a:extLst>
            </p:cNvPr>
            <p:cNvSpPr/>
            <p:nvPr/>
          </p:nvSpPr>
          <p:spPr>
            <a:xfrm>
              <a:off x="1886457" y="379"/>
              <a:ext cx="5371084" cy="5129213"/>
            </a:xfrm>
            <a:custGeom>
              <a:avLst/>
              <a:gdLst>
                <a:gd name="connsiteX0" fmla="*/ 3767709 w 5371084"/>
                <a:gd name="connsiteY0" fmla="*/ 0 h 5129213"/>
                <a:gd name="connsiteX1" fmla="*/ 1603375 w 5371084"/>
                <a:gd name="connsiteY1" fmla="*/ 0 h 5129213"/>
                <a:gd name="connsiteX2" fmla="*/ 0 w 5371084"/>
                <a:gd name="connsiteY2" fmla="*/ 2451131 h 5129213"/>
                <a:gd name="connsiteX3" fmla="*/ 2685542 w 5371084"/>
                <a:gd name="connsiteY3" fmla="*/ 5129213 h 5129213"/>
                <a:gd name="connsiteX4" fmla="*/ 5371085 w 5371084"/>
                <a:gd name="connsiteY4" fmla="*/ 2451131 h 5129213"/>
                <a:gd name="connsiteX5" fmla="*/ 3767710 w 5371084"/>
                <a:gd name="connsiteY5" fmla="*/ 0 h 5129213"/>
                <a:gd name="connsiteX6" fmla="*/ 4401821 w 5371084"/>
                <a:gd name="connsiteY6" fmla="*/ 4162895 h 5129213"/>
                <a:gd name="connsiteX7" fmla="*/ 974725 w 5371084"/>
                <a:gd name="connsiteY7" fmla="*/ 4162895 h 5129213"/>
                <a:gd name="connsiteX8" fmla="*/ 974725 w 5371084"/>
                <a:gd name="connsiteY8" fmla="*/ 745066 h 5129213"/>
                <a:gd name="connsiteX9" fmla="*/ 4401821 w 5371084"/>
                <a:gd name="connsiteY9" fmla="*/ 745066 h 512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1084" h="5129213">
                  <a:moveTo>
                    <a:pt x="3767709" y="0"/>
                  </a:moveTo>
                  <a:lnTo>
                    <a:pt x="1603375" y="0"/>
                  </a:lnTo>
                  <a:cubicBezTo>
                    <a:pt x="628949" y="427874"/>
                    <a:pt x="-8" y="1389380"/>
                    <a:pt x="0" y="2451131"/>
                  </a:cubicBezTo>
                  <a:cubicBezTo>
                    <a:pt x="0" y="3930244"/>
                    <a:pt x="1202309" y="5129213"/>
                    <a:pt x="2685542" y="5129213"/>
                  </a:cubicBezTo>
                  <a:cubicBezTo>
                    <a:pt x="4168776" y="5129213"/>
                    <a:pt x="5371085" y="3930244"/>
                    <a:pt x="5371085" y="2451131"/>
                  </a:cubicBezTo>
                  <a:cubicBezTo>
                    <a:pt x="5371093" y="1389379"/>
                    <a:pt x="4742137" y="427874"/>
                    <a:pt x="3767710" y="0"/>
                  </a:cubicBezTo>
                  <a:close/>
                  <a:moveTo>
                    <a:pt x="4401821" y="4162895"/>
                  </a:moveTo>
                  <a:lnTo>
                    <a:pt x="974725" y="4162895"/>
                  </a:lnTo>
                  <a:lnTo>
                    <a:pt x="974725" y="745066"/>
                  </a:lnTo>
                  <a:lnTo>
                    <a:pt x="4401821" y="745066"/>
                  </a:lnTo>
                  <a:close/>
                </a:path>
              </a:pathLst>
            </a:custGeom>
            <a:solidFill>
              <a:srgbClr val="636569">
                <a:alpha val="33000"/>
              </a:srgbClr>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69213C3-F39D-404F-965C-4359282256F9}"/>
                </a:ext>
              </a:extLst>
            </p:cNvPr>
            <p:cNvSpPr/>
            <p:nvPr/>
          </p:nvSpPr>
          <p:spPr>
            <a:xfrm>
              <a:off x="-1" y="1393"/>
              <a:ext cx="9058657" cy="5129212"/>
            </a:xfrm>
            <a:custGeom>
              <a:avLst/>
              <a:gdLst>
                <a:gd name="connsiteX0" fmla="*/ 5013580 w 9058657"/>
                <a:gd name="connsiteY0" fmla="*/ 0 h 5129212"/>
                <a:gd name="connsiteX1" fmla="*/ 0 w 9058657"/>
                <a:gd name="connsiteY1" fmla="*/ 4999653 h 5129212"/>
                <a:gd name="connsiteX2" fmla="*/ 0 w 9058657"/>
                <a:gd name="connsiteY2" fmla="*/ 5129213 h 5129212"/>
                <a:gd name="connsiteX3" fmla="*/ 3915157 w 9058657"/>
                <a:gd name="connsiteY3" fmla="*/ 5129213 h 5129212"/>
                <a:gd name="connsiteX4" fmla="*/ 9058657 w 9058657"/>
                <a:gd name="connsiteY4" fmla="*/ 0 h 5129212"/>
                <a:gd name="connsiteX5" fmla="*/ 5013580 w 9058657"/>
                <a:gd name="connsiteY5" fmla="*/ 0 h 512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8657" h="5129212">
                  <a:moveTo>
                    <a:pt x="5013580" y="0"/>
                  </a:moveTo>
                  <a:lnTo>
                    <a:pt x="0" y="4999653"/>
                  </a:lnTo>
                  <a:lnTo>
                    <a:pt x="0" y="5129213"/>
                  </a:lnTo>
                  <a:lnTo>
                    <a:pt x="3915157" y="5129213"/>
                  </a:lnTo>
                  <a:lnTo>
                    <a:pt x="9058657" y="0"/>
                  </a:lnTo>
                  <a:lnTo>
                    <a:pt x="5013580" y="0"/>
                  </a:lnTo>
                  <a:close/>
                </a:path>
              </a:pathLst>
            </a:custGeom>
            <a:solidFill>
              <a:srgbClr val="636569">
                <a:alpha val="15000"/>
              </a:srgbClr>
            </a:solidFill>
            <a:ln w="127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A1AF8DF-FD59-4D2D-A898-67CDD33DFBE7}"/>
                </a:ext>
              </a:extLst>
            </p:cNvPr>
            <p:cNvSpPr/>
            <p:nvPr/>
          </p:nvSpPr>
          <p:spPr>
            <a:xfrm>
              <a:off x="5712586" y="171353"/>
              <a:ext cx="3172460" cy="3163648"/>
            </a:xfrm>
            <a:custGeom>
              <a:avLst/>
              <a:gdLst>
                <a:gd name="connsiteX0" fmla="*/ 1586103 w 3172460"/>
                <a:gd name="connsiteY0" fmla="*/ 0 h 3163648"/>
                <a:gd name="connsiteX1" fmla="*/ 0 w 3172460"/>
                <a:gd name="connsiteY1" fmla="*/ 1581951 h 3163648"/>
                <a:gd name="connsiteX2" fmla="*/ 1586357 w 3172460"/>
                <a:gd name="connsiteY2" fmla="*/ 3163648 h 3163648"/>
                <a:gd name="connsiteX3" fmla="*/ 3172460 w 3172460"/>
                <a:gd name="connsiteY3" fmla="*/ 1581824 h 3163648"/>
                <a:gd name="connsiteX4" fmla="*/ 1586230 w 3172460"/>
                <a:gd name="connsiteY4" fmla="*/ 0 h 3163648"/>
                <a:gd name="connsiteX5" fmla="*/ 1586103 w 3172460"/>
                <a:gd name="connsiteY5" fmla="*/ 0 h 3163648"/>
                <a:gd name="connsiteX6" fmla="*/ 2599818 w 3172460"/>
                <a:gd name="connsiteY6" fmla="*/ 2592722 h 3163648"/>
                <a:gd name="connsiteX7" fmla="*/ 575691 w 3172460"/>
                <a:gd name="connsiteY7" fmla="*/ 2592722 h 3163648"/>
                <a:gd name="connsiteX8" fmla="*/ 575691 w 3172460"/>
                <a:gd name="connsiteY8" fmla="*/ 574092 h 3163648"/>
                <a:gd name="connsiteX9" fmla="*/ 2599818 w 3172460"/>
                <a:gd name="connsiteY9" fmla="*/ 574092 h 316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460" h="3163648">
                  <a:moveTo>
                    <a:pt x="1586103" y="0"/>
                  </a:moveTo>
                  <a:cubicBezTo>
                    <a:pt x="710053" y="70"/>
                    <a:pt x="-70" y="708333"/>
                    <a:pt x="0" y="1581951"/>
                  </a:cubicBezTo>
                  <a:cubicBezTo>
                    <a:pt x="70" y="2455568"/>
                    <a:pt x="710306" y="3163718"/>
                    <a:pt x="1586357" y="3163648"/>
                  </a:cubicBezTo>
                  <a:cubicBezTo>
                    <a:pt x="2462358" y="3163578"/>
                    <a:pt x="3172460" y="2455392"/>
                    <a:pt x="3172460" y="1581824"/>
                  </a:cubicBezTo>
                  <a:cubicBezTo>
                    <a:pt x="3172460" y="708207"/>
                    <a:pt x="2462281" y="0"/>
                    <a:pt x="1586230" y="0"/>
                  </a:cubicBezTo>
                  <a:cubicBezTo>
                    <a:pt x="1586187" y="0"/>
                    <a:pt x="1586145" y="0"/>
                    <a:pt x="1586103" y="0"/>
                  </a:cubicBezTo>
                  <a:close/>
                  <a:moveTo>
                    <a:pt x="2599818" y="2592722"/>
                  </a:moveTo>
                  <a:lnTo>
                    <a:pt x="575691" y="2592722"/>
                  </a:lnTo>
                  <a:lnTo>
                    <a:pt x="575691" y="574092"/>
                  </a:lnTo>
                  <a:lnTo>
                    <a:pt x="2599818" y="574092"/>
                  </a:lnTo>
                  <a:close/>
                </a:path>
              </a:pathLst>
            </a:custGeom>
            <a:solidFill>
              <a:srgbClr val="636569">
                <a:alpha val="25000"/>
              </a:srgbClr>
            </a:solidFill>
            <a:ln w="12700" cap="flat">
              <a:noFill/>
              <a:prstDash val="solid"/>
              <a:miter/>
            </a:ln>
          </p:spPr>
          <p:txBody>
            <a:bodyPr rtlCol="0" anchor="ctr"/>
            <a:lstStyle/>
            <a:p>
              <a:endParaRPr lang="en-US"/>
            </a:p>
          </p:txBody>
        </p:sp>
      </p:grpSp>
      <p:sp>
        <p:nvSpPr>
          <p:cNvPr id="2" name="Title 1"/>
          <p:cNvSpPr>
            <a:spLocks noGrp="1"/>
          </p:cNvSpPr>
          <p:nvPr>
            <p:ph type="ctrTitle" hasCustomPrompt="1"/>
          </p:nvPr>
        </p:nvSpPr>
        <p:spPr>
          <a:xfrm>
            <a:off x="585308" y="985341"/>
            <a:ext cx="5250896" cy="843460"/>
          </a:xfrm>
          <a:prstGeom prst="rect">
            <a:avLst/>
          </a:prstGeom>
        </p:spPr>
        <p:txBody>
          <a:bodyPr anchor="t">
            <a:normAutofit/>
          </a:bodyPr>
          <a:lstStyle>
            <a:lvl1pPr algn="l">
              <a:defRPr sz="2600" b="1" i="0" spc="-50" baseline="0">
                <a:solidFill>
                  <a:srgbClr val="F5F6F6"/>
                </a:solidFill>
                <a:latin typeface="Arial" panose="020B0604020202020204" pitchFamily="34" charset="0"/>
                <a:cs typeface="Arial" panose="020B0604020202020204" pitchFamily="34" charset="0"/>
              </a:defRPr>
            </a:lvl1pPr>
          </a:lstStyle>
          <a:p>
            <a:r>
              <a:rPr lang="en-US" dirty="0"/>
              <a:t>Standard slide title here, sentence case Arial Bold 26pt</a:t>
            </a:r>
          </a:p>
        </p:txBody>
      </p:sp>
      <p:sp>
        <p:nvSpPr>
          <p:cNvPr id="3" name="Subtitle 2"/>
          <p:cNvSpPr>
            <a:spLocks noGrp="1"/>
          </p:cNvSpPr>
          <p:nvPr>
            <p:ph type="subTitle" idx="1" hasCustomPrompt="1"/>
          </p:nvPr>
        </p:nvSpPr>
        <p:spPr>
          <a:xfrm>
            <a:off x="585308" y="2096512"/>
            <a:ext cx="4241956" cy="273083"/>
          </a:xfrm>
          <a:prstGeom prst="rect">
            <a:avLst/>
          </a:prstGeom>
        </p:spPr>
        <p:txBody>
          <a:bodyPr/>
          <a:lstStyle>
            <a:lvl1pPr marL="0" indent="0" algn="l">
              <a:buNone/>
              <a:defRPr sz="1600" b="0" i="0" spc="-30" baseline="0">
                <a:solidFill>
                  <a:srgbClr val="F5F6F6"/>
                </a:solidFill>
                <a:latin typeface="Arial" panose="020B0604020202020204" pitchFamily="34" charset="0"/>
                <a:cs typeface="Arial" panose="020B0604020202020204" pitchFamily="34" charset="0"/>
              </a:defRPr>
            </a:lvl1pPr>
            <a:lvl2pPr marL="341940" indent="0" algn="ctr">
              <a:buNone/>
              <a:defRPr sz="1496"/>
            </a:lvl2pPr>
            <a:lvl3pPr marL="683880" indent="0" algn="ctr">
              <a:buNone/>
              <a:defRPr sz="1346"/>
            </a:lvl3pPr>
            <a:lvl4pPr marL="1025820" indent="0" algn="ctr">
              <a:buNone/>
              <a:defRPr sz="1197"/>
            </a:lvl4pPr>
            <a:lvl5pPr marL="1367760" indent="0" algn="ctr">
              <a:buNone/>
              <a:defRPr sz="1197"/>
            </a:lvl5pPr>
            <a:lvl6pPr marL="1709699" indent="0" algn="ctr">
              <a:buNone/>
              <a:defRPr sz="1197"/>
            </a:lvl6pPr>
            <a:lvl7pPr marL="2051639" indent="0" algn="ctr">
              <a:buNone/>
              <a:defRPr sz="1197"/>
            </a:lvl7pPr>
            <a:lvl8pPr marL="2393579" indent="0" algn="ctr">
              <a:buNone/>
              <a:defRPr sz="1197"/>
            </a:lvl8pPr>
            <a:lvl9pPr marL="2735519" indent="0" algn="ctr">
              <a:buNone/>
              <a:defRPr sz="1197"/>
            </a:lvl9pPr>
          </a:lstStyle>
          <a:p>
            <a:r>
              <a:rPr lang="en-US" dirty="0"/>
              <a:t>Presenter Name (Arial 16pt)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705745" y="803554"/>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C6350608-763B-9742-94D1-F7CC587A8C5E}"/>
              </a:ext>
            </a:extLst>
          </p:cNvPr>
          <p:cNvSpPr txBox="1">
            <a:spLocks/>
          </p:cNvSpPr>
          <p:nvPr userDrawn="1"/>
        </p:nvSpPr>
        <p:spPr>
          <a:xfrm>
            <a:off x="676906" y="4830221"/>
            <a:ext cx="384966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A7A8A9"/>
                </a:solidFill>
              </a:rPr>
              <a:t>© 2020 Forcepoint          </a:t>
            </a:r>
            <a:r>
              <a:rPr lang="en-US" sz="550" kern="1200" dirty="0">
                <a:solidFill>
                  <a:srgbClr val="A7A8A9"/>
                </a:solidFill>
                <a:latin typeface="+mn-lt"/>
                <a:ea typeface="+mn-ea"/>
                <a:cs typeface="+mn-cs"/>
              </a:rPr>
              <a:t>Add Classification Label: Forcepoint Private  |  Forcepoint Proprietary  |  Public</a:t>
            </a:r>
            <a:endParaRPr lang="en-US" dirty="0">
              <a:solidFill>
                <a:srgbClr val="A7A8A9"/>
              </a:solidFill>
            </a:endParaRPr>
          </a:p>
        </p:txBody>
      </p:sp>
      <p:grpSp>
        <p:nvGrpSpPr>
          <p:cNvPr id="4" name="Graphic 11">
            <a:extLst>
              <a:ext uri="{FF2B5EF4-FFF2-40B4-BE49-F238E27FC236}">
                <a16:creationId xmlns:a16="http://schemas.microsoft.com/office/drawing/2014/main" id="{21AA679B-483D-41C6-8071-C84D7AA97513}"/>
              </a:ext>
            </a:extLst>
          </p:cNvPr>
          <p:cNvGrpSpPr/>
          <p:nvPr/>
        </p:nvGrpSpPr>
        <p:grpSpPr>
          <a:xfrm>
            <a:off x="685480" y="4422665"/>
            <a:ext cx="1146416" cy="210428"/>
            <a:chOff x="682622" y="4207256"/>
            <a:chExt cx="1146416" cy="210428"/>
          </a:xfrm>
          <a:solidFill>
            <a:schemeClr val="accent1"/>
          </a:solidFill>
        </p:grpSpPr>
        <p:sp>
          <p:nvSpPr>
            <p:cNvPr id="5" name="Freeform: Shape 4">
              <a:extLst>
                <a:ext uri="{FF2B5EF4-FFF2-40B4-BE49-F238E27FC236}">
                  <a16:creationId xmlns:a16="http://schemas.microsoft.com/office/drawing/2014/main" id="{E7515AC6-00AD-495A-B04C-ED5DD0116DFB}"/>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00AF9A"/>
            </a:solidFill>
            <a:ln w="2518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96854E-8799-471B-8C33-1E1C14E73F6E}"/>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rgbClr val="FFFFFF"/>
            </a:solidFill>
            <a:ln w="251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6DB515-FB6F-48B2-8C28-902FB73B308F}"/>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rgbClr val="FFFFFF"/>
            </a:solidFill>
            <a:ln w="251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0C33870-8E61-418C-8620-AEB6CE08DCE4}"/>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rgbClr val="FFFFFF"/>
            </a:solidFill>
            <a:ln w="251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19F9E9-A2AC-484C-AAD3-A777D4B6C5DC}"/>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rgbClr val="FFFFFF"/>
            </a:solidFill>
            <a:ln w="251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6FC9D1-E49A-43AE-A16F-FE56EEF66C3C}"/>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rgbClr val="FFFFFF"/>
            </a:solidFill>
            <a:ln w="251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55700A7-E6E0-467D-BB64-B0FD5DDF46CA}"/>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rgbClr val="FFFFFF"/>
            </a:solidFill>
            <a:ln w="251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8F1534C-7650-437F-876F-02A2FC5F5D0D}"/>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rgbClr val="FFFFFF"/>
            </a:solidFill>
            <a:ln w="251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E96508-40FB-4E42-BF69-EEB2B01FE0AB}"/>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rgbClr val="FFFFFF"/>
            </a:solidFill>
            <a:ln w="251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914530B-B176-4B78-A8C3-98A3D6F63912}"/>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rgbClr val="FFFFFF"/>
            </a:solidFill>
            <a:ln w="251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D779A35-9532-4BB4-A777-D4A9CFAC8D56}"/>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rgbClr val="FFFFFF"/>
            </a:solidFill>
            <a:ln w="251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12117A-36B5-499A-9145-393FF2F249A0}"/>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rgbClr val="FFFFFF"/>
            </a:solidFill>
            <a:ln w="251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A25914-706B-4C21-A57D-8387290C0285}"/>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rgbClr val="FFFFFF"/>
            </a:solidFill>
            <a:ln w="25188" cap="flat">
              <a:noFill/>
              <a:prstDash val="solid"/>
              <a:miter/>
            </a:ln>
          </p:spPr>
          <p:txBody>
            <a:bodyPr rtlCol="0" anchor="ctr"/>
            <a:lstStyle/>
            <a:p>
              <a:endParaRPr lang="en-US"/>
            </a:p>
          </p:txBody>
        </p:sp>
      </p:grpSp>
      <p:sp>
        <p:nvSpPr>
          <p:cNvPr id="27" name="Text Placeholder 11">
            <a:extLst>
              <a:ext uri="{FF2B5EF4-FFF2-40B4-BE49-F238E27FC236}">
                <a16:creationId xmlns:a16="http://schemas.microsoft.com/office/drawing/2014/main" id="{D9F99B04-2559-D24C-97FD-E2ADC2DEBE36}"/>
              </a:ext>
            </a:extLst>
          </p:cNvPr>
          <p:cNvSpPr>
            <a:spLocks noGrp="1"/>
          </p:cNvSpPr>
          <p:nvPr>
            <p:ph type="body" sz="quarter" idx="13" hasCustomPrompt="1"/>
          </p:nvPr>
        </p:nvSpPr>
        <p:spPr>
          <a:xfrm>
            <a:off x="585307" y="2338599"/>
            <a:ext cx="4241956" cy="226007"/>
          </a:xfrm>
          <a:prstGeom prst="rect">
            <a:avLst/>
          </a:prstGeom>
        </p:spPr>
        <p:txBody>
          <a:bodyPr>
            <a:noAutofit/>
          </a:bodyPr>
          <a:lstStyle>
            <a:lvl1pPr marL="0" indent="0">
              <a:buNone/>
              <a:defRPr lang="en-GB" sz="1200" spc="-30" baseline="0" smtClean="0">
                <a:solidFill>
                  <a:srgbClr val="87E1D1"/>
                </a:solidFill>
              </a:defRPr>
            </a:lvl1pPr>
            <a:lvl2pPr>
              <a:defRPr lang="en-GB" smtClean="0"/>
            </a:lvl2pPr>
            <a:lvl3pPr>
              <a:defRPr lang="en-GB" smtClean="0"/>
            </a:lvl3pPr>
            <a:lvl4pPr>
              <a:defRPr lang="en-GB" smtClean="0"/>
            </a:lvl4pPr>
            <a:lvl5pPr>
              <a:defRPr lang="en-US"/>
            </a:lvl5pPr>
          </a:lstStyle>
          <a:p>
            <a:pPr marL="0" lvl="0" indent="0">
              <a:buNone/>
            </a:pPr>
            <a:r>
              <a:rPr lang="en-GB" dirty="0"/>
              <a:t>Presenter’s title, Company/Department (Arial 12pt)</a:t>
            </a:r>
          </a:p>
        </p:txBody>
      </p:sp>
    </p:spTree>
    <p:extLst>
      <p:ext uri="{BB962C8B-B14F-4D97-AF65-F5344CB8AC3E}">
        <p14:creationId xmlns:p14="http://schemas.microsoft.com/office/powerpoint/2010/main" val="1615738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Slide_8">
    <p:spTree>
      <p:nvGrpSpPr>
        <p:cNvPr id="1" name=""/>
        <p:cNvGrpSpPr/>
        <p:nvPr/>
      </p:nvGrpSpPr>
      <p:grpSpPr>
        <a:xfrm>
          <a:off x="0" y="0"/>
          <a:ext cx="0" cy="0"/>
          <a:chOff x="0" y="0"/>
          <a:chExt cx="0" cy="0"/>
        </a:xfrm>
      </p:grpSpPr>
      <p:grpSp>
        <p:nvGrpSpPr>
          <p:cNvPr id="26" name="Graphic 10">
            <a:extLst>
              <a:ext uri="{FF2B5EF4-FFF2-40B4-BE49-F238E27FC236}">
                <a16:creationId xmlns:a16="http://schemas.microsoft.com/office/drawing/2014/main" id="{D240C279-8827-47C2-87B3-CC0A49411258}"/>
              </a:ext>
            </a:extLst>
          </p:cNvPr>
          <p:cNvGrpSpPr/>
          <p:nvPr/>
        </p:nvGrpSpPr>
        <p:grpSpPr>
          <a:xfrm>
            <a:off x="-1" y="0"/>
            <a:ext cx="9144001" cy="5131112"/>
            <a:chOff x="-1" y="0"/>
            <a:chExt cx="9144001" cy="5131112"/>
          </a:xfrm>
          <a:solidFill>
            <a:schemeClr val="accent1"/>
          </a:solidFill>
        </p:grpSpPr>
        <p:sp>
          <p:nvSpPr>
            <p:cNvPr id="29" name="Freeform: Shape 28">
              <a:extLst>
                <a:ext uri="{FF2B5EF4-FFF2-40B4-BE49-F238E27FC236}">
                  <a16:creationId xmlns:a16="http://schemas.microsoft.com/office/drawing/2014/main" id="{09204D22-2FB9-43B7-9C62-75A05409F83F}"/>
                </a:ext>
              </a:extLst>
            </p:cNvPr>
            <p:cNvSpPr/>
            <p:nvPr/>
          </p:nvSpPr>
          <p:spPr>
            <a:xfrm>
              <a:off x="-1" y="886"/>
              <a:ext cx="9144001" cy="5129213"/>
            </a:xfrm>
            <a:custGeom>
              <a:avLst/>
              <a:gdLst>
                <a:gd name="connsiteX0" fmla="*/ 0 w 9144001"/>
                <a:gd name="connsiteY0" fmla="*/ 0 h 5129213"/>
                <a:gd name="connsiteX1" fmla="*/ 9144001 w 9144001"/>
                <a:gd name="connsiteY1" fmla="*/ 0 h 5129213"/>
                <a:gd name="connsiteX2" fmla="*/ 9144001 w 9144001"/>
                <a:gd name="connsiteY2" fmla="*/ 5129213 h 5129213"/>
                <a:gd name="connsiteX3" fmla="*/ 0 w 9144001"/>
                <a:gd name="connsiteY3" fmla="*/ 5129213 h 5129213"/>
              </a:gdLst>
              <a:ahLst/>
              <a:cxnLst>
                <a:cxn ang="0">
                  <a:pos x="connsiteX0" y="connsiteY0"/>
                </a:cxn>
                <a:cxn ang="0">
                  <a:pos x="connsiteX1" y="connsiteY1"/>
                </a:cxn>
                <a:cxn ang="0">
                  <a:pos x="connsiteX2" y="connsiteY2"/>
                </a:cxn>
                <a:cxn ang="0">
                  <a:pos x="connsiteX3" y="connsiteY3"/>
                </a:cxn>
              </a:cxnLst>
              <a:rect l="l" t="t" r="r" b="b"/>
              <a:pathLst>
                <a:path w="9144001" h="5129213">
                  <a:moveTo>
                    <a:pt x="0" y="0"/>
                  </a:moveTo>
                  <a:lnTo>
                    <a:pt x="9144001" y="0"/>
                  </a:lnTo>
                  <a:lnTo>
                    <a:pt x="9144001" y="5129213"/>
                  </a:lnTo>
                  <a:lnTo>
                    <a:pt x="0" y="5129213"/>
                  </a:lnTo>
                  <a:close/>
                </a:path>
              </a:pathLst>
            </a:custGeom>
            <a:solidFill>
              <a:srgbClr val="A7A8A9"/>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E15326B-7B5C-42A9-B401-80D146B7A741}"/>
                </a:ext>
              </a:extLst>
            </p:cNvPr>
            <p:cNvSpPr/>
            <p:nvPr/>
          </p:nvSpPr>
          <p:spPr>
            <a:xfrm>
              <a:off x="1886457" y="0"/>
              <a:ext cx="5371084" cy="5130099"/>
            </a:xfrm>
            <a:custGeom>
              <a:avLst/>
              <a:gdLst>
                <a:gd name="connsiteX0" fmla="*/ 3766566 w 5371084"/>
                <a:gd name="connsiteY0" fmla="*/ 0 h 5130099"/>
                <a:gd name="connsiteX1" fmla="*/ 1604518 w 5371084"/>
                <a:gd name="connsiteY1" fmla="*/ 0 h 5130099"/>
                <a:gd name="connsiteX2" fmla="*/ 0 w 5371084"/>
                <a:gd name="connsiteY2" fmla="*/ 2452017 h 5130099"/>
                <a:gd name="connsiteX3" fmla="*/ 2685542 w 5371084"/>
                <a:gd name="connsiteY3" fmla="*/ 5130100 h 5130099"/>
                <a:gd name="connsiteX4" fmla="*/ 5371085 w 5371084"/>
                <a:gd name="connsiteY4" fmla="*/ 2452017 h 5130099"/>
                <a:gd name="connsiteX5" fmla="*/ 3766567 w 5371084"/>
                <a:gd name="connsiteY5" fmla="*/ 0 h 5130099"/>
                <a:gd name="connsiteX6" fmla="*/ 4401567 w 5371084"/>
                <a:gd name="connsiteY6" fmla="*/ 4163402 h 5130099"/>
                <a:gd name="connsiteX7" fmla="*/ 974725 w 5371084"/>
                <a:gd name="connsiteY7" fmla="*/ 4163402 h 5130099"/>
                <a:gd name="connsiteX8" fmla="*/ 974725 w 5371084"/>
                <a:gd name="connsiteY8" fmla="*/ 745952 h 5130099"/>
                <a:gd name="connsiteX9" fmla="*/ 4401821 w 5371084"/>
                <a:gd name="connsiteY9" fmla="*/ 745952 h 513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1084" h="5130099">
                  <a:moveTo>
                    <a:pt x="3766566" y="0"/>
                  </a:moveTo>
                  <a:lnTo>
                    <a:pt x="1604518" y="0"/>
                  </a:lnTo>
                  <a:cubicBezTo>
                    <a:pt x="629393" y="427712"/>
                    <a:pt x="-96" y="1389694"/>
                    <a:pt x="0" y="2452017"/>
                  </a:cubicBezTo>
                  <a:cubicBezTo>
                    <a:pt x="0" y="3931130"/>
                    <a:pt x="1202309" y="5130100"/>
                    <a:pt x="2685542" y="5130100"/>
                  </a:cubicBezTo>
                  <a:cubicBezTo>
                    <a:pt x="4168776" y="5130100"/>
                    <a:pt x="5371085" y="3931130"/>
                    <a:pt x="5371085" y="2452017"/>
                  </a:cubicBezTo>
                  <a:cubicBezTo>
                    <a:pt x="5371180" y="1389694"/>
                    <a:pt x="4741692" y="427712"/>
                    <a:pt x="3766567" y="0"/>
                  </a:cubicBezTo>
                  <a:close/>
                  <a:moveTo>
                    <a:pt x="4401567" y="4163402"/>
                  </a:moveTo>
                  <a:lnTo>
                    <a:pt x="974725" y="4163402"/>
                  </a:lnTo>
                  <a:lnTo>
                    <a:pt x="974725" y="745952"/>
                  </a:lnTo>
                  <a:lnTo>
                    <a:pt x="4401821" y="745952"/>
                  </a:lnTo>
                  <a:close/>
                </a:path>
              </a:pathLst>
            </a:custGeom>
            <a:solidFill>
              <a:srgbClr val="636569">
                <a:alpha val="20000"/>
              </a:srgbClr>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92BF2C4-5325-4944-90A6-470FDA73C8E8}"/>
                </a:ext>
              </a:extLst>
            </p:cNvPr>
            <p:cNvSpPr/>
            <p:nvPr/>
          </p:nvSpPr>
          <p:spPr>
            <a:xfrm>
              <a:off x="-1" y="1899"/>
              <a:ext cx="9058657" cy="5129212"/>
            </a:xfrm>
            <a:custGeom>
              <a:avLst/>
              <a:gdLst>
                <a:gd name="connsiteX0" fmla="*/ 5013580 w 9058657"/>
                <a:gd name="connsiteY0" fmla="*/ 0 h 5129212"/>
                <a:gd name="connsiteX1" fmla="*/ 0 w 9058657"/>
                <a:gd name="connsiteY1" fmla="*/ 4999653 h 5129212"/>
                <a:gd name="connsiteX2" fmla="*/ 0 w 9058657"/>
                <a:gd name="connsiteY2" fmla="*/ 5129213 h 5129212"/>
                <a:gd name="connsiteX3" fmla="*/ 3915157 w 9058657"/>
                <a:gd name="connsiteY3" fmla="*/ 5129213 h 5129212"/>
                <a:gd name="connsiteX4" fmla="*/ 9058657 w 9058657"/>
                <a:gd name="connsiteY4" fmla="*/ 0 h 5129212"/>
                <a:gd name="connsiteX5" fmla="*/ 5013580 w 9058657"/>
                <a:gd name="connsiteY5" fmla="*/ 0 h 512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8657" h="5129212">
                  <a:moveTo>
                    <a:pt x="5013580" y="0"/>
                  </a:moveTo>
                  <a:lnTo>
                    <a:pt x="0" y="4999653"/>
                  </a:lnTo>
                  <a:lnTo>
                    <a:pt x="0" y="5129213"/>
                  </a:lnTo>
                  <a:lnTo>
                    <a:pt x="3915157" y="5129213"/>
                  </a:lnTo>
                  <a:lnTo>
                    <a:pt x="9058657" y="0"/>
                  </a:lnTo>
                  <a:lnTo>
                    <a:pt x="5013580" y="0"/>
                  </a:lnTo>
                  <a:close/>
                </a:path>
              </a:pathLst>
            </a:custGeom>
            <a:solidFill>
              <a:srgbClr val="636569">
                <a:alpha val="5000"/>
              </a:srgbClr>
            </a:solidFill>
            <a:ln w="127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E18A49D-E2B7-4276-851F-C3672315755B}"/>
                </a:ext>
              </a:extLst>
            </p:cNvPr>
            <p:cNvSpPr/>
            <p:nvPr/>
          </p:nvSpPr>
          <p:spPr>
            <a:xfrm>
              <a:off x="5712586" y="171860"/>
              <a:ext cx="3172460" cy="3163648"/>
            </a:xfrm>
            <a:custGeom>
              <a:avLst/>
              <a:gdLst>
                <a:gd name="connsiteX0" fmla="*/ 1586103 w 3172460"/>
                <a:gd name="connsiteY0" fmla="*/ 0 h 3163648"/>
                <a:gd name="connsiteX1" fmla="*/ 0 w 3172460"/>
                <a:gd name="connsiteY1" fmla="*/ 1581951 h 3163648"/>
                <a:gd name="connsiteX2" fmla="*/ 1586357 w 3172460"/>
                <a:gd name="connsiteY2" fmla="*/ 3163648 h 3163648"/>
                <a:gd name="connsiteX3" fmla="*/ 3172460 w 3172460"/>
                <a:gd name="connsiteY3" fmla="*/ 1581824 h 3163648"/>
                <a:gd name="connsiteX4" fmla="*/ 1586230 w 3172460"/>
                <a:gd name="connsiteY4" fmla="*/ 0 h 3163648"/>
                <a:gd name="connsiteX5" fmla="*/ 1586103 w 3172460"/>
                <a:gd name="connsiteY5" fmla="*/ 0 h 3163648"/>
                <a:gd name="connsiteX6" fmla="*/ 2599818 w 3172460"/>
                <a:gd name="connsiteY6" fmla="*/ 2592722 h 3163648"/>
                <a:gd name="connsiteX7" fmla="*/ 575691 w 3172460"/>
                <a:gd name="connsiteY7" fmla="*/ 2592722 h 3163648"/>
                <a:gd name="connsiteX8" fmla="*/ 575691 w 3172460"/>
                <a:gd name="connsiteY8" fmla="*/ 574092 h 3163648"/>
                <a:gd name="connsiteX9" fmla="*/ 2599818 w 3172460"/>
                <a:gd name="connsiteY9" fmla="*/ 574092 h 316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460" h="3163648">
                  <a:moveTo>
                    <a:pt x="1586103" y="0"/>
                  </a:moveTo>
                  <a:cubicBezTo>
                    <a:pt x="710053" y="70"/>
                    <a:pt x="-70" y="708333"/>
                    <a:pt x="0" y="1581951"/>
                  </a:cubicBezTo>
                  <a:cubicBezTo>
                    <a:pt x="70" y="2455568"/>
                    <a:pt x="710306" y="3163718"/>
                    <a:pt x="1586357" y="3163648"/>
                  </a:cubicBezTo>
                  <a:cubicBezTo>
                    <a:pt x="2462358" y="3163578"/>
                    <a:pt x="3172460" y="2455392"/>
                    <a:pt x="3172460" y="1581824"/>
                  </a:cubicBezTo>
                  <a:cubicBezTo>
                    <a:pt x="3172460" y="708207"/>
                    <a:pt x="2462281" y="0"/>
                    <a:pt x="1586230" y="0"/>
                  </a:cubicBezTo>
                  <a:cubicBezTo>
                    <a:pt x="1586187" y="0"/>
                    <a:pt x="1586145" y="0"/>
                    <a:pt x="1586103" y="0"/>
                  </a:cubicBezTo>
                  <a:close/>
                  <a:moveTo>
                    <a:pt x="2599818" y="2592722"/>
                  </a:moveTo>
                  <a:lnTo>
                    <a:pt x="575691" y="2592722"/>
                  </a:lnTo>
                  <a:lnTo>
                    <a:pt x="575691" y="574092"/>
                  </a:lnTo>
                  <a:lnTo>
                    <a:pt x="2599818" y="574092"/>
                  </a:lnTo>
                  <a:close/>
                </a:path>
              </a:pathLst>
            </a:custGeom>
            <a:solidFill>
              <a:srgbClr val="636569">
                <a:alpha val="25000"/>
              </a:srgbClr>
            </a:solidFill>
            <a:ln w="12700" cap="flat">
              <a:noFill/>
              <a:prstDash val="solid"/>
              <a:miter/>
            </a:ln>
          </p:spPr>
          <p:txBody>
            <a:bodyPr rtlCol="0" anchor="ctr"/>
            <a:lstStyle/>
            <a:p>
              <a:endParaRPr lang="en-US"/>
            </a:p>
          </p:txBody>
        </p:sp>
      </p:grpSp>
      <p:sp>
        <p:nvSpPr>
          <p:cNvPr id="2" name="Title 1"/>
          <p:cNvSpPr>
            <a:spLocks noGrp="1"/>
          </p:cNvSpPr>
          <p:nvPr>
            <p:ph type="ctrTitle" hasCustomPrompt="1"/>
          </p:nvPr>
        </p:nvSpPr>
        <p:spPr>
          <a:xfrm>
            <a:off x="585308" y="985341"/>
            <a:ext cx="5250896" cy="843460"/>
          </a:xfrm>
          <a:prstGeom prst="rect">
            <a:avLst/>
          </a:prstGeom>
        </p:spPr>
        <p:txBody>
          <a:bodyPr anchor="t">
            <a:normAutofit/>
          </a:bodyPr>
          <a:lstStyle>
            <a:lvl1pPr algn="l">
              <a:defRPr sz="2600" b="1" i="0" spc="-50" baseline="0">
                <a:solidFill>
                  <a:schemeClr val="tx1"/>
                </a:solidFill>
                <a:latin typeface="Arial" panose="020B0604020202020204" pitchFamily="34" charset="0"/>
                <a:cs typeface="Arial" panose="020B0604020202020204" pitchFamily="34" charset="0"/>
              </a:defRPr>
            </a:lvl1pPr>
          </a:lstStyle>
          <a:p>
            <a:r>
              <a:rPr lang="en-US" dirty="0"/>
              <a:t>Standard slide title here, sentence case Arial Bold 26pt</a:t>
            </a:r>
          </a:p>
        </p:txBody>
      </p:sp>
      <p:sp>
        <p:nvSpPr>
          <p:cNvPr id="3" name="Subtitle 2"/>
          <p:cNvSpPr>
            <a:spLocks noGrp="1"/>
          </p:cNvSpPr>
          <p:nvPr>
            <p:ph type="subTitle" idx="1" hasCustomPrompt="1"/>
          </p:nvPr>
        </p:nvSpPr>
        <p:spPr>
          <a:xfrm>
            <a:off x="585308" y="2096512"/>
            <a:ext cx="4241956" cy="273083"/>
          </a:xfrm>
          <a:prstGeom prst="rect">
            <a:avLst/>
          </a:prstGeom>
        </p:spPr>
        <p:txBody>
          <a:bodyPr/>
          <a:lstStyle>
            <a:lvl1pPr marL="0" indent="0" algn="l">
              <a:buNone/>
              <a:defRPr sz="1600" b="0" i="0" spc="-30" baseline="0">
                <a:solidFill>
                  <a:srgbClr val="F5F6F6"/>
                </a:solidFill>
                <a:latin typeface="Arial" panose="020B0604020202020204" pitchFamily="34" charset="0"/>
                <a:cs typeface="Arial" panose="020B0604020202020204" pitchFamily="34" charset="0"/>
              </a:defRPr>
            </a:lvl1pPr>
            <a:lvl2pPr marL="341940" indent="0" algn="ctr">
              <a:buNone/>
              <a:defRPr sz="1496"/>
            </a:lvl2pPr>
            <a:lvl3pPr marL="683880" indent="0" algn="ctr">
              <a:buNone/>
              <a:defRPr sz="1346"/>
            </a:lvl3pPr>
            <a:lvl4pPr marL="1025820" indent="0" algn="ctr">
              <a:buNone/>
              <a:defRPr sz="1197"/>
            </a:lvl4pPr>
            <a:lvl5pPr marL="1367760" indent="0" algn="ctr">
              <a:buNone/>
              <a:defRPr sz="1197"/>
            </a:lvl5pPr>
            <a:lvl6pPr marL="1709699" indent="0" algn="ctr">
              <a:buNone/>
              <a:defRPr sz="1197"/>
            </a:lvl6pPr>
            <a:lvl7pPr marL="2051639" indent="0" algn="ctr">
              <a:buNone/>
              <a:defRPr sz="1197"/>
            </a:lvl7pPr>
            <a:lvl8pPr marL="2393579" indent="0" algn="ctr">
              <a:buNone/>
              <a:defRPr sz="1197"/>
            </a:lvl8pPr>
            <a:lvl9pPr marL="2735519" indent="0" algn="ctr">
              <a:buNone/>
              <a:defRPr sz="1197"/>
            </a:lvl9pPr>
          </a:lstStyle>
          <a:p>
            <a:r>
              <a:rPr lang="en-US" dirty="0"/>
              <a:t>Presenter Name (Arial 16pt)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705745" y="803554"/>
            <a:ext cx="31788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C6350608-763B-9742-94D1-F7CC587A8C5E}"/>
              </a:ext>
            </a:extLst>
          </p:cNvPr>
          <p:cNvSpPr txBox="1">
            <a:spLocks/>
          </p:cNvSpPr>
          <p:nvPr userDrawn="1"/>
        </p:nvSpPr>
        <p:spPr>
          <a:xfrm>
            <a:off x="676906" y="4830221"/>
            <a:ext cx="384966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FFFFFF"/>
                </a:solidFill>
              </a:rPr>
              <a:t>© 2020 Forcepoint          </a:t>
            </a:r>
            <a:r>
              <a:rPr lang="en-US" sz="550" kern="1200" dirty="0">
                <a:solidFill>
                  <a:srgbClr val="FFFFFF"/>
                </a:solidFill>
                <a:latin typeface="+mn-lt"/>
                <a:ea typeface="+mn-ea"/>
                <a:cs typeface="+mn-cs"/>
              </a:rPr>
              <a:t>Add Classification Label: Forcepoint Private  |  Forcepoint Proprietary  |  Public</a:t>
            </a:r>
            <a:endParaRPr lang="en-US" dirty="0">
              <a:solidFill>
                <a:srgbClr val="FFFFFF"/>
              </a:solidFill>
            </a:endParaRPr>
          </a:p>
        </p:txBody>
      </p:sp>
      <p:grpSp>
        <p:nvGrpSpPr>
          <p:cNvPr id="4" name="Graphic 11">
            <a:extLst>
              <a:ext uri="{FF2B5EF4-FFF2-40B4-BE49-F238E27FC236}">
                <a16:creationId xmlns:a16="http://schemas.microsoft.com/office/drawing/2014/main" id="{21AA679B-483D-41C6-8071-C84D7AA97513}"/>
              </a:ext>
            </a:extLst>
          </p:cNvPr>
          <p:cNvGrpSpPr/>
          <p:nvPr/>
        </p:nvGrpSpPr>
        <p:grpSpPr>
          <a:xfrm>
            <a:off x="685480" y="4422665"/>
            <a:ext cx="1146416" cy="210428"/>
            <a:chOff x="682622" y="4207256"/>
            <a:chExt cx="1146416" cy="210428"/>
          </a:xfrm>
          <a:solidFill>
            <a:schemeClr val="tx1"/>
          </a:solidFill>
        </p:grpSpPr>
        <p:sp>
          <p:nvSpPr>
            <p:cNvPr id="5" name="Freeform: Shape 4">
              <a:extLst>
                <a:ext uri="{FF2B5EF4-FFF2-40B4-BE49-F238E27FC236}">
                  <a16:creationId xmlns:a16="http://schemas.microsoft.com/office/drawing/2014/main" id="{E7515AC6-00AD-495A-B04C-ED5DD0116DFB}"/>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grpFill/>
            <a:ln w="2518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96854E-8799-471B-8C33-1E1C14E73F6E}"/>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grpFill/>
            <a:ln w="251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6DB515-FB6F-48B2-8C28-902FB73B308F}"/>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grpFill/>
            <a:ln w="251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0C33870-8E61-418C-8620-AEB6CE08DCE4}"/>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grpFill/>
            <a:ln w="251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19F9E9-A2AC-484C-AAD3-A777D4B6C5DC}"/>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grpFill/>
            <a:ln w="251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6FC9D1-E49A-43AE-A16F-FE56EEF66C3C}"/>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grpFill/>
            <a:ln w="251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55700A7-E6E0-467D-BB64-B0FD5DDF46CA}"/>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grpFill/>
            <a:ln w="251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8F1534C-7650-437F-876F-02A2FC5F5D0D}"/>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grpFill/>
            <a:ln w="251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E96508-40FB-4E42-BF69-EEB2B01FE0AB}"/>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grpFill/>
            <a:ln w="251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914530B-B176-4B78-A8C3-98A3D6F63912}"/>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grpFill/>
            <a:ln w="251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D779A35-9532-4BB4-A777-D4A9CFAC8D56}"/>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grpFill/>
            <a:ln w="251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12117A-36B5-499A-9145-393FF2F249A0}"/>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grpFill/>
            <a:ln w="251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A25914-706B-4C21-A57D-8387290C0285}"/>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grpFill/>
            <a:ln w="25188" cap="flat">
              <a:noFill/>
              <a:prstDash val="solid"/>
              <a:miter/>
            </a:ln>
          </p:spPr>
          <p:txBody>
            <a:bodyPr rtlCol="0" anchor="ctr"/>
            <a:lstStyle/>
            <a:p>
              <a:endParaRPr lang="en-US"/>
            </a:p>
          </p:txBody>
        </p:sp>
      </p:grpSp>
      <p:sp>
        <p:nvSpPr>
          <p:cNvPr id="27" name="Text Placeholder 11">
            <a:extLst>
              <a:ext uri="{FF2B5EF4-FFF2-40B4-BE49-F238E27FC236}">
                <a16:creationId xmlns:a16="http://schemas.microsoft.com/office/drawing/2014/main" id="{F818A05E-E767-A843-9DCF-D22A14252ACD}"/>
              </a:ext>
            </a:extLst>
          </p:cNvPr>
          <p:cNvSpPr>
            <a:spLocks noGrp="1"/>
          </p:cNvSpPr>
          <p:nvPr>
            <p:ph type="body" sz="quarter" idx="13" hasCustomPrompt="1"/>
          </p:nvPr>
        </p:nvSpPr>
        <p:spPr>
          <a:xfrm>
            <a:off x="585307" y="2338599"/>
            <a:ext cx="4241956" cy="226007"/>
          </a:xfrm>
          <a:prstGeom prst="rect">
            <a:avLst/>
          </a:prstGeom>
        </p:spPr>
        <p:txBody>
          <a:bodyPr>
            <a:noAutofit/>
          </a:bodyPr>
          <a:lstStyle>
            <a:lvl1pPr marL="0" indent="0">
              <a:buNone/>
              <a:defRPr lang="en-GB" sz="1200" spc="-30" baseline="0" smtClean="0">
                <a:solidFill>
                  <a:srgbClr val="FFFFFF"/>
                </a:solidFill>
              </a:defRPr>
            </a:lvl1pPr>
            <a:lvl2pPr>
              <a:defRPr lang="en-GB" smtClean="0"/>
            </a:lvl2pPr>
            <a:lvl3pPr>
              <a:defRPr lang="en-GB" smtClean="0"/>
            </a:lvl3pPr>
            <a:lvl4pPr>
              <a:defRPr lang="en-GB" smtClean="0"/>
            </a:lvl4pPr>
            <a:lvl5pPr>
              <a:defRPr lang="en-US"/>
            </a:lvl5pPr>
          </a:lstStyle>
          <a:p>
            <a:pPr marL="0" lvl="0" indent="0">
              <a:buNone/>
            </a:pPr>
            <a:r>
              <a:rPr lang="en-GB" dirty="0"/>
              <a:t>Presenter’s title, Company/Department (Arial 12pt)</a:t>
            </a:r>
          </a:p>
        </p:txBody>
      </p:sp>
    </p:spTree>
    <p:extLst>
      <p:ext uri="{BB962C8B-B14F-4D97-AF65-F5344CB8AC3E}">
        <p14:creationId xmlns:p14="http://schemas.microsoft.com/office/powerpoint/2010/main" val="1038206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Slide_9">
    <p:spTree>
      <p:nvGrpSpPr>
        <p:cNvPr id="1" name=""/>
        <p:cNvGrpSpPr/>
        <p:nvPr/>
      </p:nvGrpSpPr>
      <p:grpSpPr>
        <a:xfrm>
          <a:off x="0" y="0"/>
          <a:ext cx="0" cy="0"/>
          <a:chOff x="0" y="0"/>
          <a:chExt cx="0" cy="0"/>
        </a:xfrm>
      </p:grpSpPr>
      <p:grpSp>
        <p:nvGrpSpPr>
          <p:cNvPr id="26" name="Graphic 10">
            <a:extLst>
              <a:ext uri="{FF2B5EF4-FFF2-40B4-BE49-F238E27FC236}">
                <a16:creationId xmlns:a16="http://schemas.microsoft.com/office/drawing/2014/main" id="{6C08823F-DE24-4545-9E0A-2CDF0FF5DE5C}"/>
              </a:ext>
            </a:extLst>
          </p:cNvPr>
          <p:cNvGrpSpPr/>
          <p:nvPr userDrawn="1"/>
        </p:nvGrpSpPr>
        <p:grpSpPr>
          <a:xfrm>
            <a:off x="0" y="-7976"/>
            <a:ext cx="9144000" cy="5138077"/>
            <a:chOff x="0" y="-7976"/>
            <a:chExt cx="9144000" cy="5138077"/>
          </a:xfrm>
          <a:solidFill>
            <a:schemeClr val="accent1"/>
          </a:solidFill>
        </p:grpSpPr>
        <p:sp>
          <p:nvSpPr>
            <p:cNvPr id="29" name="Freeform: Shape 28">
              <a:extLst>
                <a:ext uri="{FF2B5EF4-FFF2-40B4-BE49-F238E27FC236}">
                  <a16:creationId xmlns:a16="http://schemas.microsoft.com/office/drawing/2014/main" id="{33A7BACC-ABF2-48A7-8B4A-F8800FDF5845}"/>
                </a:ext>
              </a:extLst>
            </p:cNvPr>
            <p:cNvSpPr/>
            <p:nvPr/>
          </p:nvSpPr>
          <p:spPr>
            <a:xfrm>
              <a:off x="0" y="-7976"/>
              <a:ext cx="9144000" cy="5137189"/>
            </a:xfrm>
            <a:custGeom>
              <a:avLst/>
              <a:gdLst>
                <a:gd name="connsiteX0" fmla="*/ 0 w 9144000"/>
                <a:gd name="connsiteY0" fmla="*/ 0 h 5137189"/>
                <a:gd name="connsiteX1" fmla="*/ 9144000 w 9144000"/>
                <a:gd name="connsiteY1" fmla="*/ 0 h 5137189"/>
                <a:gd name="connsiteX2" fmla="*/ 9144000 w 9144000"/>
                <a:gd name="connsiteY2" fmla="*/ 5137189 h 5137189"/>
                <a:gd name="connsiteX3" fmla="*/ 0 w 9144000"/>
                <a:gd name="connsiteY3" fmla="*/ 5137189 h 5137189"/>
              </a:gdLst>
              <a:ahLst/>
              <a:cxnLst>
                <a:cxn ang="0">
                  <a:pos x="connsiteX0" y="connsiteY0"/>
                </a:cxn>
                <a:cxn ang="0">
                  <a:pos x="connsiteX1" y="connsiteY1"/>
                </a:cxn>
                <a:cxn ang="0">
                  <a:pos x="connsiteX2" y="connsiteY2"/>
                </a:cxn>
                <a:cxn ang="0">
                  <a:pos x="connsiteX3" y="connsiteY3"/>
                </a:cxn>
              </a:cxnLst>
              <a:rect l="l" t="t" r="r" b="b"/>
              <a:pathLst>
                <a:path w="9144000" h="5137189">
                  <a:moveTo>
                    <a:pt x="0" y="0"/>
                  </a:moveTo>
                  <a:lnTo>
                    <a:pt x="9144000" y="0"/>
                  </a:lnTo>
                  <a:lnTo>
                    <a:pt x="9144000" y="5137189"/>
                  </a:lnTo>
                  <a:lnTo>
                    <a:pt x="0" y="5137189"/>
                  </a:lnTo>
                  <a:close/>
                </a:path>
              </a:pathLst>
            </a:custGeom>
            <a:solidFill>
              <a:srgbClr val="007565"/>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8ACC6AC-9131-4752-B656-10D097FC6F7D}"/>
                </a:ext>
              </a:extLst>
            </p:cNvPr>
            <p:cNvSpPr/>
            <p:nvPr/>
          </p:nvSpPr>
          <p:spPr>
            <a:xfrm>
              <a:off x="1886458" y="-111"/>
              <a:ext cx="5371084" cy="5129324"/>
            </a:xfrm>
            <a:custGeom>
              <a:avLst/>
              <a:gdLst>
                <a:gd name="connsiteX0" fmla="*/ 3786759 w 5371084"/>
                <a:gd name="connsiteY0" fmla="*/ 0 h 5129324"/>
                <a:gd name="connsiteX1" fmla="*/ 1584325 w 5371084"/>
                <a:gd name="connsiteY1" fmla="*/ 0 h 5129324"/>
                <a:gd name="connsiteX2" fmla="*/ 0 w 5371084"/>
                <a:gd name="connsiteY2" fmla="*/ 2447078 h 5129324"/>
                <a:gd name="connsiteX3" fmla="*/ 2685542 w 5371084"/>
                <a:gd name="connsiteY3" fmla="*/ 5129325 h 5129324"/>
                <a:gd name="connsiteX4" fmla="*/ 5371084 w 5371084"/>
                <a:gd name="connsiteY4" fmla="*/ 2447078 h 5129324"/>
                <a:gd name="connsiteX5" fmla="*/ 3786759 w 5371084"/>
                <a:gd name="connsiteY5" fmla="*/ 0 h 5129324"/>
                <a:gd name="connsiteX6" fmla="*/ 4401820 w 5371084"/>
                <a:gd name="connsiteY6" fmla="*/ 4161123 h 5129324"/>
                <a:gd name="connsiteX7" fmla="*/ 974725 w 5371084"/>
                <a:gd name="connsiteY7" fmla="*/ 4161123 h 5129324"/>
                <a:gd name="connsiteX8" fmla="*/ 974725 w 5371084"/>
                <a:gd name="connsiteY8" fmla="*/ 738360 h 5129324"/>
                <a:gd name="connsiteX9" fmla="*/ 4401820 w 5371084"/>
                <a:gd name="connsiteY9" fmla="*/ 738360 h 512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1084" h="5129324">
                  <a:moveTo>
                    <a:pt x="3786759" y="0"/>
                  </a:moveTo>
                  <a:lnTo>
                    <a:pt x="1584325" y="0"/>
                  </a:lnTo>
                  <a:cubicBezTo>
                    <a:pt x="619999" y="433126"/>
                    <a:pt x="-181" y="1391028"/>
                    <a:pt x="0" y="2447078"/>
                  </a:cubicBezTo>
                  <a:cubicBezTo>
                    <a:pt x="0" y="3928491"/>
                    <a:pt x="1202309" y="5129325"/>
                    <a:pt x="2685542" y="5129325"/>
                  </a:cubicBezTo>
                  <a:cubicBezTo>
                    <a:pt x="4168775" y="5129325"/>
                    <a:pt x="5371084" y="3928491"/>
                    <a:pt x="5371084" y="2447078"/>
                  </a:cubicBezTo>
                  <a:cubicBezTo>
                    <a:pt x="5371265" y="1391028"/>
                    <a:pt x="4751085" y="433126"/>
                    <a:pt x="3786759" y="0"/>
                  </a:cubicBezTo>
                  <a:close/>
                  <a:moveTo>
                    <a:pt x="4401820" y="4161123"/>
                  </a:moveTo>
                  <a:lnTo>
                    <a:pt x="974725" y="4161123"/>
                  </a:lnTo>
                  <a:lnTo>
                    <a:pt x="974725" y="738360"/>
                  </a:lnTo>
                  <a:lnTo>
                    <a:pt x="4401820" y="738360"/>
                  </a:lnTo>
                  <a:close/>
                </a:path>
              </a:pathLst>
            </a:custGeom>
            <a:solidFill>
              <a:srgbClr val="00AF9A">
                <a:alpha val="33000"/>
              </a:srgbClr>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7F4ACCF-D4AF-432B-B92A-400E7908E2F0}"/>
                </a:ext>
              </a:extLst>
            </p:cNvPr>
            <p:cNvSpPr/>
            <p:nvPr/>
          </p:nvSpPr>
          <p:spPr>
            <a:xfrm>
              <a:off x="0" y="-7088"/>
              <a:ext cx="9058656" cy="5137189"/>
            </a:xfrm>
            <a:custGeom>
              <a:avLst/>
              <a:gdLst>
                <a:gd name="connsiteX0" fmla="*/ 5013579 w 9058656"/>
                <a:gd name="connsiteY0" fmla="*/ 0 h 5137189"/>
                <a:gd name="connsiteX1" fmla="*/ 0 w 9058656"/>
                <a:gd name="connsiteY1" fmla="*/ 5007555 h 5137189"/>
                <a:gd name="connsiteX2" fmla="*/ 0 w 9058656"/>
                <a:gd name="connsiteY2" fmla="*/ 5137189 h 5137189"/>
                <a:gd name="connsiteX3" fmla="*/ 3915156 w 9058656"/>
                <a:gd name="connsiteY3" fmla="*/ 5137189 h 5137189"/>
                <a:gd name="connsiteX4" fmla="*/ 9058656 w 9058656"/>
                <a:gd name="connsiteY4" fmla="*/ 0 h 5137189"/>
                <a:gd name="connsiteX5" fmla="*/ 5013579 w 9058656"/>
                <a:gd name="connsiteY5" fmla="*/ 0 h 513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8656" h="5137189">
                  <a:moveTo>
                    <a:pt x="5013579" y="0"/>
                  </a:moveTo>
                  <a:lnTo>
                    <a:pt x="0" y="5007555"/>
                  </a:lnTo>
                  <a:lnTo>
                    <a:pt x="0" y="5137189"/>
                  </a:lnTo>
                  <a:lnTo>
                    <a:pt x="3915156" y="5137189"/>
                  </a:lnTo>
                  <a:lnTo>
                    <a:pt x="9058656" y="0"/>
                  </a:lnTo>
                  <a:lnTo>
                    <a:pt x="5013579" y="0"/>
                  </a:lnTo>
                  <a:close/>
                </a:path>
              </a:pathLst>
            </a:custGeom>
            <a:solidFill>
              <a:srgbClr val="00AF9A">
                <a:alpha val="15000"/>
              </a:srgbClr>
            </a:solidFill>
            <a:ln w="127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F04C393-03EC-4DFC-9AF8-F406D25BE0EE}"/>
                </a:ext>
              </a:extLst>
            </p:cNvPr>
            <p:cNvSpPr/>
            <p:nvPr/>
          </p:nvSpPr>
          <p:spPr>
            <a:xfrm>
              <a:off x="5712586" y="163263"/>
              <a:ext cx="3172459" cy="3168567"/>
            </a:xfrm>
            <a:custGeom>
              <a:avLst/>
              <a:gdLst>
                <a:gd name="connsiteX0" fmla="*/ 1586103 w 3172459"/>
                <a:gd name="connsiteY0" fmla="*/ 0 h 3168567"/>
                <a:gd name="connsiteX1" fmla="*/ 0 w 3172459"/>
                <a:gd name="connsiteY1" fmla="*/ 1584411 h 3168567"/>
                <a:gd name="connsiteX2" fmla="*/ 1586357 w 3172459"/>
                <a:gd name="connsiteY2" fmla="*/ 3168568 h 3168567"/>
                <a:gd name="connsiteX3" fmla="*/ 3172460 w 3172459"/>
                <a:gd name="connsiteY3" fmla="*/ 1584284 h 3168567"/>
                <a:gd name="connsiteX4" fmla="*/ 1586230 w 3172459"/>
                <a:gd name="connsiteY4" fmla="*/ 0 h 3168567"/>
                <a:gd name="connsiteX5" fmla="*/ 1586102 w 3172459"/>
                <a:gd name="connsiteY5" fmla="*/ 0 h 3168567"/>
                <a:gd name="connsiteX6" fmla="*/ 2599817 w 3172459"/>
                <a:gd name="connsiteY6" fmla="*/ 2596754 h 3168567"/>
                <a:gd name="connsiteX7" fmla="*/ 575691 w 3172459"/>
                <a:gd name="connsiteY7" fmla="*/ 2596754 h 3168567"/>
                <a:gd name="connsiteX8" fmla="*/ 575691 w 3172459"/>
                <a:gd name="connsiteY8" fmla="*/ 574985 h 3168567"/>
                <a:gd name="connsiteX9" fmla="*/ 2599817 w 3172459"/>
                <a:gd name="connsiteY9" fmla="*/ 574985 h 31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459" h="3168567">
                  <a:moveTo>
                    <a:pt x="1586103" y="0"/>
                  </a:moveTo>
                  <a:cubicBezTo>
                    <a:pt x="710052" y="70"/>
                    <a:pt x="-70" y="709435"/>
                    <a:pt x="0" y="1584411"/>
                  </a:cubicBezTo>
                  <a:cubicBezTo>
                    <a:pt x="70" y="2459386"/>
                    <a:pt x="710306" y="3168637"/>
                    <a:pt x="1586357" y="3168568"/>
                  </a:cubicBezTo>
                  <a:cubicBezTo>
                    <a:pt x="2462358" y="3168498"/>
                    <a:pt x="3172460" y="2459210"/>
                    <a:pt x="3172460" y="1584284"/>
                  </a:cubicBezTo>
                  <a:cubicBezTo>
                    <a:pt x="3172460" y="709308"/>
                    <a:pt x="2462281" y="0"/>
                    <a:pt x="1586230" y="0"/>
                  </a:cubicBezTo>
                  <a:cubicBezTo>
                    <a:pt x="1586187" y="0"/>
                    <a:pt x="1586145" y="0"/>
                    <a:pt x="1586102" y="0"/>
                  </a:cubicBezTo>
                  <a:close/>
                  <a:moveTo>
                    <a:pt x="2599817" y="2596754"/>
                  </a:moveTo>
                  <a:lnTo>
                    <a:pt x="575691" y="2596754"/>
                  </a:lnTo>
                  <a:lnTo>
                    <a:pt x="575691" y="574985"/>
                  </a:lnTo>
                  <a:lnTo>
                    <a:pt x="2599817" y="574985"/>
                  </a:lnTo>
                  <a:close/>
                </a:path>
              </a:pathLst>
            </a:custGeom>
            <a:solidFill>
              <a:srgbClr val="1D252C">
                <a:alpha val="25000"/>
              </a:srgbClr>
            </a:solidFill>
            <a:ln w="12700" cap="flat">
              <a:noFill/>
              <a:prstDash val="solid"/>
              <a:miter/>
            </a:ln>
          </p:spPr>
          <p:txBody>
            <a:bodyPr rtlCol="0" anchor="ctr"/>
            <a:lstStyle/>
            <a:p>
              <a:endParaRPr lang="en-US"/>
            </a:p>
          </p:txBody>
        </p:sp>
      </p:grpSp>
      <p:sp>
        <p:nvSpPr>
          <p:cNvPr id="2" name="Title 1"/>
          <p:cNvSpPr>
            <a:spLocks noGrp="1"/>
          </p:cNvSpPr>
          <p:nvPr>
            <p:ph type="ctrTitle" hasCustomPrompt="1"/>
          </p:nvPr>
        </p:nvSpPr>
        <p:spPr>
          <a:xfrm>
            <a:off x="585308" y="985341"/>
            <a:ext cx="5250896" cy="843460"/>
          </a:xfrm>
          <a:prstGeom prst="rect">
            <a:avLst/>
          </a:prstGeom>
        </p:spPr>
        <p:txBody>
          <a:bodyPr anchor="t">
            <a:normAutofit/>
          </a:bodyPr>
          <a:lstStyle>
            <a:lvl1pPr algn="l">
              <a:defRPr sz="2600" b="1" i="0" spc="-50" baseline="0">
                <a:solidFill>
                  <a:srgbClr val="F5F6F6"/>
                </a:solidFill>
                <a:latin typeface="Arial" panose="020B0604020202020204" pitchFamily="34" charset="0"/>
                <a:cs typeface="Arial" panose="020B0604020202020204" pitchFamily="34" charset="0"/>
              </a:defRPr>
            </a:lvl1pPr>
          </a:lstStyle>
          <a:p>
            <a:r>
              <a:rPr lang="en-US" dirty="0"/>
              <a:t>Standard slide title here, sentence case Arial Bold 26pt</a:t>
            </a:r>
          </a:p>
        </p:txBody>
      </p:sp>
      <p:sp>
        <p:nvSpPr>
          <p:cNvPr id="3" name="Subtitle 2"/>
          <p:cNvSpPr>
            <a:spLocks noGrp="1"/>
          </p:cNvSpPr>
          <p:nvPr>
            <p:ph type="subTitle" idx="1" hasCustomPrompt="1"/>
          </p:nvPr>
        </p:nvSpPr>
        <p:spPr>
          <a:xfrm>
            <a:off x="585308" y="2096512"/>
            <a:ext cx="4241956" cy="273083"/>
          </a:xfrm>
          <a:prstGeom prst="rect">
            <a:avLst/>
          </a:prstGeom>
        </p:spPr>
        <p:txBody>
          <a:bodyPr/>
          <a:lstStyle>
            <a:lvl1pPr marL="0" indent="0" algn="l">
              <a:buNone/>
              <a:defRPr sz="1600" b="0" i="0" spc="-30" baseline="0">
                <a:solidFill>
                  <a:srgbClr val="F5F6F6"/>
                </a:solidFill>
                <a:latin typeface="Arial" panose="020B0604020202020204" pitchFamily="34" charset="0"/>
                <a:cs typeface="Arial" panose="020B0604020202020204" pitchFamily="34" charset="0"/>
              </a:defRPr>
            </a:lvl1pPr>
            <a:lvl2pPr marL="341940" indent="0" algn="ctr">
              <a:buNone/>
              <a:defRPr sz="1496"/>
            </a:lvl2pPr>
            <a:lvl3pPr marL="683880" indent="0" algn="ctr">
              <a:buNone/>
              <a:defRPr sz="1346"/>
            </a:lvl3pPr>
            <a:lvl4pPr marL="1025820" indent="0" algn="ctr">
              <a:buNone/>
              <a:defRPr sz="1197"/>
            </a:lvl4pPr>
            <a:lvl5pPr marL="1367760" indent="0" algn="ctr">
              <a:buNone/>
              <a:defRPr sz="1197"/>
            </a:lvl5pPr>
            <a:lvl6pPr marL="1709699" indent="0" algn="ctr">
              <a:buNone/>
              <a:defRPr sz="1197"/>
            </a:lvl6pPr>
            <a:lvl7pPr marL="2051639" indent="0" algn="ctr">
              <a:buNone/>
              <a:defRPr sz="1197"/>
            </a:lvl7pPr>
            <a:lvl8pPr marL="2393579" indent="0" algn="ctr">
              <a:buNone/>
              <a:defRPr sz="1197"/>
            </a:lvl8pPr>
            <a:lvl9pPr marL="2735519" indent="0" algn="ctr">
              <a:buNone/>
              <a:defRPr sz="1197"/>
            </a:lvl9pPr>
          </a:lstStyle>
          <a:p>
            <a:r>
              <a:rPr lang="en-US" dirty="0"/>
              <a:t>Presenter Name (Arial 16pt)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705745" y="803554"/>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C6350608-763B-9742-94D1-F7CC587A8C5E}"/>
              </a:ext>
            </a:extLst>
          </p:cNvPr>
          <p:cNvSpPr txBox="1">
            <a:spLocks/>
          </p:cNvSpPr>
          <p:nvPr userDrawn="1"/>
        </p:nvSpPr>
        <p:spPr>
          <a:xfrm>
            <a:off x="676906" y="4830221"/>
            <a:ext cx="384966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87E1D1"/>
                </a:solidFill>
              </a:rPr>
              <a:t>© 2020 Forcepoint          </a:t>
            </a:r>
            <a:r>
              <a:rPr lang="en-US" sz="550" kern="1200" dirty="0">
                <a:solidFill>
                  <a:srgbClr val="87E1D1"/>
                </a:solidFill>
                <a:latin typeface="+mn-lt"/>
                <a:ea typeface="+mn-ea"/>
                <a:cs typeface="+mn-cs"/>
              </a:rPr>
              <a:t>Add Classification Label: Forcepoint Private  |  Forcepoint Proprietary  |  Public</a:t>
            </a:r>
            <a:endParaRPr lang="en-US" dirty="0">
              <a:solidFill>
                <a:srgbClr val="87E1D1"/>
              </a:solidFill>
            </a:endParaRPr>
          </a:p>
        </p:txBody>
      </p:sp>
      <p:grpSp>
        <p:nvGrpSpPr>
          <p:cNvPr id="4" name="Graphic 11">
            <a:extLst>
              <a:ext uri="{FF2B5EF4-FFF2-40B4-BE49-F238E27FC236}">
                <a16:creationId xmlns:a16="http://schemas.microsoft.com/office/drawing/2014/main" id="{21AA679B-483D-41C6-8071-C84D7AA97513}"/>
              </a:ext>
            </a:extLst>
          </p:cNvPr>
          <p:cNvGrpSpPr/>
          <p:nvPr/>
        </p:nvGrpSpPr>
        <p:grpSpPr>
          <a:xfrm>
            <a:off x="685480" y="4422665"/>
            <a:ext cx="1146416" cy="210428"/>
            <a:chOff x="682622" y="4207256"/>
            <a:chExt cx="1146416" cy="210428"/>
          </a:xfrm>
          <a:solidFill>
            <a:schemeClr val="accent1"/>
          </a:solidFill>
        </p:grpSpPr>
        <p:sp>
          <p:nvSpPr>
            <p:cNvPr id="5" name="Freeform: Shape 4">
              <a:extLst>
                <a:ext uri="{FF2B5EF4-FFF2-40B4-BE49-F238E27FC236}">
                  <a16:creationId xmlns:a16="http://schemas.microsoft.com/office/drawing/2014/main" id="{E7515AC6-00AD-495A-B04C-ED5DD0116DFB}"/>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00AF9A"/>
            </a:solidFill>
            <a:ln w="2518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96854E-8799-471B-8C33-1E1C14E73F6E}"/>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rgbClr val="FFFFFF"/>
            </a:solidFill>
            <a:ln w="251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6DB515-FB6F-48B2-8C28-902FB73B308F}"/>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rgbClr val="FFFFFF"/>
            </a:solidFill>
            <a:ln w="251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0C33870-8E61-418C-8620-AEB6CE08DCE4}"/>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rgbClr val="FFFFFF"/>
            </a:solidFill>
            <a:ln w="251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19F9E9-A2AC-484C-AAD3-A777D4B6C5DC}"/>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rgbClr val="FFFFFF"/>
            </a:solidFill>
            <a:ln w="251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6FC9D1-E49A-43AE-A16F-FE56EEF66C3C}"/>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rgbClr val="FFFFFF"/>
            </a:solidFill>
            <a:ln w="251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55700A7-E6E0-467D-BB64-B0FD5DDF46CA}"/>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rgbClr val="FFFFFF"/>
            </a:solidFill>
            <a:ln w="251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8F1534C-7650-437F-876F-02A2FC5F5D0D}"/>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rgbClr val="FFFFFF"/>
            </a:solidFill>
            <a:ln w="251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E96508-40FB-4E42-BF69-EEB2B01FE0AB}"/>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rgbClr val="FFFFFF"/>
            </a:solidFill>
            <a:ln w="251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914530B-B176-4B78-A8C3-98A3D6F63912}"/>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rgbClr val="FFFFFF"/>
            </a:solidFill>
            <a:ln w="251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D779A35-9532-4BB4-A777-D4A9CFAC8D56}"/>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rgbClr val="FFFFFF"/>
            </a:solidFill>
            <a:ln w="251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12117A-36B5-499A-9145-393FF2F249A0}"/>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rgbClr val="FFFFFF"/>
            </a:solidFill>
            <a:ln w="251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A25914-706B-4C21-A57D-8387290C0285}"/>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rgbClr val="FFFFFF"/>
            </a:solidFill>
            <a:ln w="25188" cap="flat">
              <a:noFill/>
              <a:prstDash val="solid"/>
              <a:miter/>
            </a:ln>
          </p:spPr>
          <p:txBody>
            <a:bodyPr rtlCol="0" anchor="ctr"/>
            <a:lstStyle/>
            <a:p>
              <a:endParaRPr lang="en-US"/>
            </a:p>
          </p:txBody>
        </p:sp>
      </p:grpSp>
      <p:sp>
        <p:nvSpPr>
          <p:cNvPr id="27" name="Text Placeholder 11">
            <a:extLst>
              <a:ext uri="{FF2B5EF4-FFF2-40B4-BE49-F238E27FC236}">
                <a16:creationId xmlns:a16="http://schemas.microsoft.com/office/drawing/2014/main" id="{91ADC22A-3E64-A947-8BE7-6ECABBC31CFA}"/>
              </a:ext>
            </a:extLst>
          </p:cNvPr>
          <p:cNvSpPr>
            <a:spLocks noGrp="1"/>
          </p:cNvSpPr>
          <p:nvPr>
            <p:ph type="body" sz="quarter" idx="13" hasCustomPrompt="1"/>
          </p:nvPr>
        </p:nvSpPr>
        <p:spPr>
          <a:xfrm>
            <a:off x="585307" y="2338599"/>
            <a:ext cx="4241956" cy="226007"/>
          </a:xfrm>
          <a:prstGeom prst="rect">
            <a:avLst/>
          </a:prstGeom>
        </p:spPr>
        <p:txBody>
          <a:bodyPr>
            <a:noAutofit/>
          </a:bodyPr>
          <a:lstStyle>
            <a:lvl1pPr marL="0" indent="0">
              <a:buNone/>
              <a:defRPr lang="en-GB" sz="1200" spc="-30" baseline="0" smtClean="0">
                <a:solidFill>
                  <a:srgbClr val="87E1D1"/>
                </a:solidFill>
              </a:defRPr>
            </a:lvl1pPr>
            <a:lvl2pPr>
              <a:defRPr lang="en-GB" smtClean="0"/>
            </a:lvl2pPr>
            <a:lvl3pPr>
              <a:defRPr lang="en-GB" smtClean="0"/>
            </a:lvl3pPr>
            <a:lvl4pPr>
              <a:defRPr lang="en-GB" smtClean="0"/>
            </a:lvl4pPr>
            <a:lvl5pPr>
              <a:defRPr lang="en-US"/>
            </a:lvl5pPr>
          </a:lstStyle>
          <a:p>
            <a:pPr marL="0" lvl="0" indent="0">
              <a:buNone/>
            </a:pPr>
            <a:r>
              <a:rPr lang="en-GB" dirty="0"/>
              <a:t>Presenter’s title, Company/Department (Arial 12pt)</a:t>
            </a:r>
          </a:p>
        </p:txBody>
      </p:sp>
    </p:spTree>
    <p:extLst>
      <p:ext uri="{BB962C8B-B14F-4D97-AF65-F5344CB8AC3E}">
        <p14:creationId xmlns:p14="http://schemas.microsoft.com/office/powerpoint/2010/main" val="2773544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Slide_10">
    <p:spTree>
      <p:nvGrpSpPr>
        <p:cNvPr id="1" name=""/>
        <p:cNvGrpSpPr/>
        <p:nvPr/>
      </p:nvGrpSpPr>
      <p:grpSpPr>
        <a:xfrm>
          <a:off x="0" y="0"/>
          <a:ext cx="0" cy="0"/>
          <a:chOff x="0" y="0"/>
          <a:chExt cx="0" cy="0"/>
        </a:xfrm>
      </p:grpSpPr>
      <p:grpSp>
        <p:nvGrpSpPr>
          <p:cNvPr id="26" name="Graphic 10">
            <a:extLst>
              <a:ext uri="{FF2B5EF4-FFF2-40B4-BE49-F238E27FC236}">
                <a16:creationId xmlns:a16="http://schemas.microsoft.com/office/drawing/2014/main" id="{3FBDA0FA-F851-46D5-B8CF-2C3CE6C8DE95}"/>
              </a:ext>
            </a:extLst>
          </p:cNvPr>
          <p:cNvGrpSpPr/>
          <p:nvPr/>
        </p:nvGrpSpPr>
        <p:grpSpPr>
          <a:xfrm>
            <a:off x="0" y="-7976"/>
            <a:ext cx="9144000" cy="5138077"/>
            <a:chOff x="0" y="-7976"/>
            <a:chExt cx="9144000" cy="5138077"/>
          </a:xfrm>
          <a:solidFill>
            <a:schemeClr val="accent1"/>
          </a:solidFill>
        </p:grpSpPr>
        <p:sp>
          <p:nvSpPr>
            <p:cNvPr id="29" name="Freeform: Shape 28">
              <a:extLst>
                <a:ext uri="{FF2B5EF4-FFF2-40B4-BE49-F238E27FC236}">
                  <a16:creationId xmlns:a16="http://schemas.microsoft.com/office/drawing/2014/main" id="{8C3E4810-5AC0-472A-9DEB-617973998096}"/>
                </a:ext>
              </a:extLst>
            </p:cNvPr>
            <p:cNvSpPr/>
            <p:nvPr/>
          </p:nvSpPr>
          <p:spPr>
            <a:xfrm>
              <a:off x="0" y="-7976"/>
              <a:ext cx="9144000" cy="5137189"/>
            </a:xfrm>
            <a:custGeom>
              <a:avLst/>
              <a:gdLst>
                <a:gd name="connsiteX0" fmla="*/ 0 w 9144000"/>
                <a:gd name="connsiteY0" fmla="*/ 0 h 5137189"/>
                <a:gd name="connsiteX1" fmla="*/ 9144000 w 9144000"/>
                <a:gd name="connsiteY1" fmla="*/ 0 h 5137189"/>
                <a:gd name="connsiteX2" fmla="*/ 9144000 w 9144000"/>
                <a:gd name="connsiteY2" fmla="*/ 5137189 h 5137189"/>
                <a:gd name="connsiteX3" fmla="*/ 0 w 9144000"/>
                <a:gd name="connsiteY3" fmla="*/ 5137189 h 5137189"/>
              </a:gdLst>
              <a:ahLst/>
              <a:cxnLst>
                <a:cxn ang="0">
                  <a:pos x="connsiteX0" y="connsiteY0"/>
                </a:cxn>
                <a:cxn ang="0">
                  <a:pos x="connsiteX1" y="connsiteY1"/>
                </a:cxn>
                <a:cxn ang="0">
                  <a:pos x="connsiteX2" y="connsiteY2"/>
                </a:cxn>
                <a:cxn ang="0">
                  <a:pos x="connsiteX3" y="connsiteY3"/>
                </a:cxn>
              </a:cxnLst>
              <a:rect l="l" t="t" r="r" b="b"/>
              <a:pathLst>
                <a:path w="9144000" h="5137189">
                  <a:moveTo>
                    <a:pt x="0" y="0"/>
                  </a:moveTo>
                  <a:lnTo>
                    <a:pt x="9144000" y="0"/>
                  </a:lnTo>
                  <a:lnTo>
                    <a:pt x="9144000" y="5137189"/>
                  </a:lnTo>
                  <a:lnTo>
                    <a:pt x="0" y="5137189"/>
                  </a:lnTo>
                  <a:close/>
                </a:path>
              </a:pathLst>
            </a:custGeom>
            <a:solidFill>
              <a:srgbClr val="007565"/>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ADAA052-C7B7-4480-BE76-ABD2F801BC9A}"/>
                </a:ext>
              </a:extLst>
            </p:cNvPr>
            <p:cNvSpPr/>
            <p:nvPr/>
          </p:nvSpPr>
          <p:spPr>
            <a:xfrm>
              <a:off x="1886458" y="-111"/>
              <a:ext cx="5371084" cy="5129324"/>
            </a:xfrm>
            <a:custGeom>
              <a:avLst/>
              <a:gdLst>
                <a:gd name="connsiteX0" fmla="*/ 3786759 w 5371084"/>
                <a:gd name="connsiteY0" fmla="*/ 0 h 5129324"/>
                <a:gd name="connsiteX1" fmla="*/ 1584325 w 5371084"/>
                <a:gd name="connsiteY1" fmla="*/ 0 h 5129324"/>
                <a:gd name="connsiteX2" fmla="*/ 0 w 5371084"/>
                <a:gd name="connsiteY2" fmla="*/ 2447078 h 5129324"/>
                <a:gd name="connsiteX3" fmla="*/ 2685542 w 5371084"/>
                <a:gd name="connsiteY3" fmla="*/ 5129325 h 5129324"/>
                <a:gd name="connsiteX4" fmla="*/ 5371084 w 5371084"/>
                <a:gd name="connsiteY4" fmla="*/ 2447078 h 5129324"/>
                <a:gd name="connsiteX5" fmla="*/ 3786759 w 5371084"/>
                <a:gd name="connsiteY5" fmla="*/ 0 h 5129324"/>
                <a:gd name="connsiteX6" fmla="*/ 4401820 w 5371084"/>
                <a:gd name="connsiteY6" fmla="*/ 4161123 h 5129324"/>
                <a:gd name="connsiteX7" fmla="*/ 974725 w 5371084"/>
                <a:gd name="connsiteY7" fmla="*/ 4161123 h 5129324"/>
                <a:gd name="connsiteX8" fmla="*/ 974725 w 5371084"/>
                <a:gd name="connsiteY8" fmla="*/ 738360 h 5129324"/>
                <a:gd name="connsiteX9" fmla="*/ 4401820 w 5371084"/>
                <a:gd name="connsiteY9" fmla="*/ 738360 h 512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1084" h="5129324">
                  <a:moveTo>
                    <a:pt x="3786759" y="0"/>
                  </a:moveTo>
                  <a:lnTo>
                    <a:pt x="1584325" y="0"/>
                  </a:lnTo>
                  <a:cubicBezTo>
                    <a:pt x="619999" y="433126"/>
                    <a:pt x="-181" y="1391028"/>
                    <a:pt x="0" y="2447078"/>
                  </a:cubicBezTo>
                  <a:cubicBezTo>
                    <a:pt x="0" y="3928491"/>
                    <a:pt x="1202309" y="5129325"/>
                    <a:pt x="2685542" y="5129325"/>
                  </a:cubicBezTo>
                  <a:cubicBezTo>
                    <a:pt x="4168775" y="5129325"/>
                    <a:pt x="5371084" y="3928491"/>
                    <a:pt x="5371084" y="2447078"/>
                  </a:cubicBezTo>
                  <a:cubicBezTo>
                    <a:pt x="5371265" y="1391028"/>
                    <a:pt x="4751085" y="433126"/>
                    <a:pt x="3786759" y="0"/>
                  </a:cubicBezTo>
                  <a:close/>
                  <a:moveTo>
                    <a:pt x="4401820" y="4161123"/>
                  </a:moveTo>
                  <a:lnTo>
                    <a:pt x="974725" y="4161123"/>
                  </a:lnTo>
                  <a:lnTo>
                    <a:pt x="974725" y="738360"/>
                  </a:lnTo>
                  <a:lnTo>
                    <a:pt x="4401820" y="738360"/>
                  </a:lnTo>
                  <a:close/>
                </a:path>
              </a:pathLst>
            </a:custGeom>
            <a:solidFill>
              <a:srgbClr val="00AF9A">
                <a:alpha val="33000"/>
              </a:srgbClr>
            </a:solidFill>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148F6CB-5D58-4250-9A7A-F189BA7E979C}"/>
                </a:ext>
              </a:extLst>
            </p:cNvPr>
            <p:cNvSpPr/>
            <p:nvPr/>
          </p:nvSpPr>
          <p:spPr>
            <a:xfrm>
              <a:off x="0" y="-7088"/>
              <a:ext cx="9058656" cy="5137189"/>
            </a:xfrm>
            <a:custGeom>
              <a:avLst/>
              <a:gdLst>
                <a:gd name="connsiteX0" fmla="*/ 5013579 w 9058656"/>
                <a:gd name="connsiteY0" fmla="*/ 0 h 5137189"/>
                <a:gd name="connsiteX1" fmla="*/ 0 w 9058656"/>
                <a:gd name="connsiteY1" fmla="*/ 5007555 h 5137189"/>
                <a:gd name="connsiteX2" fmla="*/ 0 w 9058656"/>
                <a:gd name="connsiteY2" fmla="*/ 5137189 h 5137189"/>
                <a:gd name="connsiteX3" fmla="*/ 3915156 w 9058656"/>
                <a:gd name="connsiteY3" fmla="*/ 5137189 h 5137189"/>
                <a:gd name="connsiteX4" fmla="*/ 9058656 w 9058656"/>
                <a:gd name="connsiteY4" fmla="*/ 0 h 5137189"/>
                <a:gd name="connsiteX5" fmla="*/ 5013579 w 9058656"/>
                <a:gd name="connsiteY5" fmla="*/ 0 h 513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8656" h="5137189">
                  <a:moveTo>
                    <a:pt x="5013579" y="0"/>
                  </a:moveTo>
                  <a:lnTo>
                    <a:pt x="0" y="5007555"/>
                  </a:lnTo>
                  <a:lnTo>
                    <a:pt x="0" y="5137189"/>
                  </a:lnTo>
                  <a:lnTo>
                    <a:pt x="3915156" y="5137189"/>
                  </a:lnTo>
                  <a:lnTo>
                    <a:pt x="9058656" y="0"/>
                  </a:lnTo>
                  <a:lnTo>
                    <a:pt x="5013579" y="0"/>
                  </a:lnTo>
                  <a:close/>
                </a:path>
              </a:pathLst>
            </a:custGeom>
            <a:solidFill>
              <a:srgbClr val="00AF9A">
                <a:alpha val="15000"/>
              </a:srgbClr>
            </a:solidFill>
            <a:ln w="127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A85222C-0AF0-49DE-B8A8-A2A30BDA1538}"/>
                </a:ext>
              </a:extLst>
            </p:cNvPr>
            <p:cNvSpPr/>
            <p:nvPr/>
          </p:nvSpPr>
          <p:spPr>
            <a:xfrm>
              <a:off x="5712586" y="163263"/>
              <a:ext cx="3172459" cy="3168567"/>
            </a:xfrm>
            <a:custGeom>
              <a:avLst/>
              <a:gdLst>
                <a:gd name="connsiteX0" fmla="*/ 1586103 w 3172459"/>
                <a:gd name="connsiteY0" fmla="*/ 0 h 3168567"/>
                <a:gd name="connsiteX1" fmla="*/ 0 w 3172459"/>
                <a:gd name="connsiteY1" fmla="*/ 1584411 h 3168567"/>
                <a:gd name="connsiteX2" fmla="*/ 1586357 w 3172459"/>
                <a:gd name="connsiteY2" fmla="*/ 3168568 h 3168567"/>
                <a:gd name="connsiteX3" fmla="*/ 3172460 w 3172459"/>
                <a:gd name="connsiteY3" fmla="*/ 1584284 h 3168567"/>
                <a:gd name="connsiteX4" fmla="*/ 1586230 w 3172459"/>
                <a:gd name="connsiteY4" fmla="*/ 0 h 3168567"/>
                <a:gd name="connsiteX5" fmla="*/ 1586102 w 3172459"/>
                <a:gd name="connsiteY5" fmla="*/ 0 h 3168567"/>
                <a:gd name="connsiteX6" fmla="*/ 2599817 w 3172459"/>
                <a:gd name="connsiteY6" fmla="*/ 2596754 h 3168567"/>
                <a:gd name="connsiteX7" fmla="*/ 575691 w 3172459"/>
                <a:gd name="connsiteY7" fmla="*/ 2596754 h 3168567"/>
                <a:gd name="connsiteX8" fmla="*/ 575691 w 3172459"/>
                <a:gd name="connsiteY8" fmla="*/ 574985 h 3168567"/>
                <a:gd name="connsiteX9" fmla="*/ 2599817 w 3172459"/>
                <a:gd name="connsiteY9" fmla="*/ 574985 h 31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459" h="3168567">
                  <a:moveTo>
                    <a:pt x="1586103" y="0"/>
                  </a:moveTo>
                  <a:cubicBezTo>
                    <a:pt x="710052" y="70"/>
                    <a:pt x="-70" y="709435"/>
                    <a:pt x="0" y="1584411"/>
                  </a:cubicBezTo>
                  <a:cubicBezTo>
                    <a:pt x="70" y="2459386"/>
                    <a:pt x="710306" y="3168637"/>
                    <a:pt x="1586357" y="3168568"/>
                  </a:cubicBezTo>
                  <a:cubicBezTo>
                    <a:pt x="2462358" y="3168498"/>
                    <a:pt x="3172460" y="2459210"/>
                    <a:pt x="3172460" y="1584284"/>
                  </a:cubicBezTo>
                  <a:cubicBezTo>
                    <a:pt x="3172460" y="709308"/>
                    <a:pt x="2462281" y="0"/>
                    <a:pt x="1586230" y="0"/>
                  </a:cubicBezTo>
                  <a:cubicBezTo>
                    <a:pt x="1586187" y="0"/>
                    <a:pt x="1586145" y="0"/>
                    <a:pt x="1586102" y="0"/>
                  </a:cubicBezTo>
                  <a:close/>
                  <a:moveTo>
                    <a:pt x="2599817" y="2596754"/>
                  </a:moveTo>
                  <a:lnTo>
                    <a:pt x="575691" y="2596754"/>
                  </a:lnTo>
                  <a:lnTo>
                    <a:pt x="575691" y="574985"/>
                  </a:lnTo>
                  <a:lnTo>
                    <a:pt x="2599817" y="574985"/>
                  </a:lnTo>
                  <a:close/>
                </a:path>
              </a:pathLst>
            </a:custGeom>
            <a:solidFill>
              <a:srgbClr val="1D252C">
                <a:alpha val="25000"/>
              </a:srgbClr>
            </a:solidFill>
            <a:ln w="12700" cap="flat">
              <a:noFill/>
              <a:prstDash val="solid"/>
              <a:miter/>
            </a:ln>
          </p:spPr>
          <p:txBody>
            <a:bodyPr rtlCol="0" anchor="ctr"/>
            <a:lstStyle/>
            <a:p>
              <a:endParaRPr lang="en-US"/>
            </a:p>
          </p:txBody>
        </p:sp>
      </p:grpSp>
      <p:sp>
        <p:nvSpPr>
          <p:cNvPr id="2" name="Title 1"/>
          <p:cNvSpPr>
            <a:spLocks noGrp="1"/>
          </p:cNvSpPr>
          <p:nvPr>
            <p:ph type="ctrTitle" hasCustomPrompt="1"/>
          </p:nvPr>
        </p:nvSpPr>
        <p:spPr>
          <a:xfrm>
            <a:off x="585307" y="1270466"/>
            <a:ext cx="6228447" cy="1750873"/>
          </a:xfrm>
          <a:prstGeom prst="rect">
            <a:avLst/>
          </a:prstGeom>
        </p:spPr>
        <p:txBody>
          <a:bodyPr anchor="t">
            <a:noAutofit/>
          </a:bodyPr>
          <a:lstStyle>
            <a:lvl1pPr algn="l">
              <a:defRPr sz="4800" b="1" i="0" spc="-50" baseline="0">
                <a:solidFill>
                  <a:srgbClr val="FFFFFF"/>
                </a:solidFill>
                <a:latin typeface="Arial" panose="020B0604020202020204" pitchFamily="34" charset="0"/>
                <a:cs typeface="Arial" panose="020B0604020202020204" pitchFamily="34" charset="0"/>
              </a:defRPr>
            </a:lvl1pPr>
          </a:lstStyle>
          <a:p>
            <a:r>
              <a:rPr lang="en-US" dirty="0"/>
              <a:t>Large Type Example (Arial 48pt)</a:t>
            </a:r>
          </a:p>
        </p:txBody>
      </p:sp>
      <p:sp>
        <p:nvSpPr>
          <p:cNvPr id="3" name="Subtitle 2"/>
          <p:cNvSpPr>
            <a:spLocks noGrp="1"/>
          </p:cNvSpPr>
          <p:nvPr>
            <p:ph type="subTitle" idx="1" hasCustomPrompt="1"/>
          </p:nvPr>
        </p:nvSpPr>
        <p:spPr>
          <a:xfrm>
            <a:off x="585308" y="3202138"/>
            <a:ext cx="4241956" cy="273083"/>
          </a:xfrm>
          <a:prstGeom prst="rect">
            <a:avLst/>
          </a:prstGeom>
        </p:spPr>
        <p:txBody>
          <a:bodyPr/>
          <a:lstStyle>
            <a:lvl1pPr marL="0" indent="0" algn="l">
              <a:buNone/>
              <a:defRPr sz="1600" b="0" i="0" spc="-30" baseline="0">
                <a:solidFill>
                  <a:srgbClr val="F5F6F6"/>
                </a:solidFill>
                <a:latin typeface="Arial" panose="020B0604020202020204" pitchFamily="34" charset="0"/>
                <a:cs typeface="Arial" panose="020B0604020202020204" pitchFamily="34" charset="0"/>
              </a:defRPr>
            </a:lvl1pPr>
            <a:lvl2pPr marL="341940" indent="0" algn="ctr">
              <a:buNone/>
              <a:defRPr sz="1496"/>
            </a:lvl2pPr>
            <a:lvl3pPr marL="683880" indent="0" algn="ctr">
              <a:buNone/>
              <a:defRPr sz="1346"/>
            </a:lvl3pPr>
            <a:lvl4pPr marL="1025820" indent="0" algn="ctr">
              <a:buNone/>
              <a:defRPr sz="1197"/>
            </a:lvl4pPr>
            <a:lvl5pPr marL="1367760" indent="0" algn="ctr">
              <a:buNone/>
              <a:defRPr sz="1197"/>
            </a:lvl5pPr>
            <a:lvl6pPr marL="1709699" indent="0" algn="ctr">
              <a:buNone/>
              <a:defRPr sz="1197"/>
            </a:lvl6pPr>
            <a:lvl7pPr marL="2051639" indent="0" algn="ctr">
              <a:buNone/>
              <a:defRPr sz="1197"/>
            </a:lvl7pPr>
            <a:lvl8pPr marL="2393579" indent="0" algn="ctr">
              <a:buNone/>
              <a:defRPr sz="1197"/>
            </a:lvl8pPr>
            <a:lvl9pPr marL="2735519" indent="0" algn="ctr">
              <a:buNone/>
              <a:defRPr sz="1197"/>
            </a:lvl9pPr>
          </a:lstStyle>
          <a:p>
            <a:r>
              <a:rPr lang="en-US" dirty="0"/>
              <a:t>Large type exception above (Arial 16pt)</a:t>
            </a:r>
          </a:p>
        </p:txBody>
      </p:sp>
      <p:sp>
        <p:nvSpPr>
          <p:cNvPr id="8" name="Footer Placeholder 4">
            <a:extLst>
              <a:ext uri="{FF2B5EF4-FFF2-40B4-BE49-F238E27FC236}">
                <a16:creationId xmlns:a16="http://schemas.microsoft.com/office/drawing/2014/main" id="{C6350608-763B-9742-94D1-F7CC587A8C5E}"/>
              </a:ext>
            </a:extLst>
          </p:cNvPr>
          <p:cNvSpPr txBox="1">
            <a:spLocks/>
          </p:cNvSpPr>
          <p:nvPr userDrawn="1"/>
        </p:nvSpPr>
        <p:spPr>
          <a:xfrm>
            <a:off x="676906" y="4830221"/>
            <a:ext cx="384966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87E1D1"/>
                </a:solidFill>
              </a:rPr>
              <a:t>© 2020 Forcepoint          </a:t>
            </a:r>
            <a:r>
              <a:rPr lang="en-US" sz="550" kern="1200" dirty="0">
                <a:solidFill>
                  <a:srgbClr val="87E1D1"/>
                </a:solidFill>
                <a:latin typeface="+mn-lt"/>
                <a:ea typeface="+mn-ea"/>
                <a:cs typeface="+mn-cs"/>
              </a:rPr>
              <a:t>Add Classification Label: Forcepoint Private  |  Forcepoint Proprietary  |  Public</a:t>
            </a:r>
            <a:endParaRPr lang="en-US" dirty="0">
              <a:solidFill>
                <a:srgbClr val="87E1D1"/>
              </a:solidFill>
            </a:endParaRPr>
          </a:p>
        </p:txBody>
      </p:sp>
      <p:grpSp>
        <p:nvGrpSpPr>
          <p:cNvPr id="4" name="Graphic 11">
            <a:extLst>
              <a:ext uri="{FF2B5EF4-FFF2-40B4-BE49-F238E27FC236}">
                <a16:creationId xmlns:a16="http://schemas.microsoft.com/office/drawing/2014/main" id="{21AA679B-483D-41C6-8071-C84D7AA97513}"/>
              </a:ext>
            </a:extLst>
          </p:cNvPr>
          <p:cNvGrpSpPr/>
          <p:nvPr/>
        </p:nvGrpSpPr>
        <p:grpSpPr>
          <a:xfrm>
            <a:off x="685480" y="4422665"/>
            <a:ext cx="1146416" cy="210428"/>
            <a:chOff x="682622" y="4207256"/>
            <a:chExt cx="1146416" cy="210428"/>
          </a:xfrm>
          <a:solidFill>
            <a:schemeClr val="accent1"/>
          </a:solidFill>
        </p:grpSpPr>
        <p:sp>
          <p:nvSpPr>
            <p:cNvPr id="5" name="Freeform: Shape 4">
              <a:extLst>
                <a:ext uri="{FF2B5EF4-FFF2-40B4-BE49-F238E27FC236}">
                  <a16:creationId xmlns:a16="http://schemas.microsoft.com/office/drawing/2014/main" id="{E7515AC6-00AD-495A-B04C-ED5DD0116DFB}"/>
                </a:ext>
              </a:extLst>
            </p:cNvPr>
            <p:cNvSpPr/>
            <p:nvPr/>
          </p:nvSpPr>
          <p:spPr>
            <a:xfrm>
              <a:off x="737962" y="4274132"/>
              <a:ext cx="35032" cy="33805"/>
            </a:xfrm>
            <a:custGeom>
              <a:avLst/>
              <a:gdLst>
                <a:gd name="connsiteX0" fmla="*/ 0 w 35032"/>
                <a:gd name="connsiteY0" fmla="*/ 0 h 33805"/>
                <a:gd name="connsiteX1" fmla="*/ 35032 w 35032"/>
                <a:gd name="connsiteY1" fmla="*/ 0 h 33805"/>
                <a:gd name="connsiteX2" fmla="*/ 35032 w 35032"/>
                <a:gd name="connsiteY2" fmla="*/ 33806 h 33805"/>
                <a:gd name="connsiteX3" fmla="*/ 0 w 35032"/>
                <a:gd name="connsiteY3" fmla="*/ 33806 h 33805"/>
              </a:gdLst>
              <a:ahLst/>
              <a:cxnLst>
                <a:cxn ang="0">
                  <a:pos x="connsiteX0" y="connsiteY0"/>
                </a:cxn>
                <a:cxn ang="0">
                  <a:pos x="connsiteX1" y="connsiteY1"/>
                </a:cxn>
                <a:cxn ang="0">
                  <a:pos x="connsiteX2" y="connsiteY2"/>
                </a:cxn>
                <a:cxn ang="0">
                  <a:pos x="connsiteX3" y="connsiteY3"/>
                </a:cxn>
              </a:cxnLst>
              <a:rect l="l" t="t" r="r" b="b"/>
              <a:pathLst>
                <a:path w="35032" h="33805">
                  <a:moveTo>
                    <a:pt x="0" y="0"/>
                  </a:moveTo>
                  <a:lnTo>
                    <a:pt x="35032" y="0"/>
                  </a:lnTo>
                  <a:lnTo>
                    <a:pt x="35032" y="33806"/>
                  </a:lnTo>
                  <a:lnTo>
                    <a:pt x="0" y="33806"/>
                  </a:lnTo>
                  <a:close/>
                </a:path>
              </a:pathLst>
            </a:custGeom>
            <a:solidFill>
              <a:srgbClr val="F5F6F6"/>
            </a:solidFill>
            <a:ln w="2518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396854E-8799-471B-8C33-1E1C14E73F6E}"/>
                </a:ext>
              </a:extLst>
            </p:cNvPr>
            <p:cNvSpPr/>
            <p:nvPr/>
          </p:nvSpPr>
          <p:spPr>
            <a:xfrm>
              <a:off x="682622" y="4207256"/>
              <a:ext cx="114489" cy="66876"/>
            </a:xfrm>
            <a:custGeom>
              <a:avLst/>
              <a:gdLst>
                <a:gd name="connsiteX0" fmla="*/ 114489 w 114489"/>
                <a:gd name="connsiteY0" fmla="*/ 0 h 66876"/>
                <a:gd name="connsiteX1" fmla="*/ 0 w 114489"/>
                <a:gd name="connsiteY1" fmla="*/ 0 h 66876"/>
                <a:gd name="connsiteX2" fmla="*/ 0 w 114489"/>
                <a:gd name="connsiteY2" fmla="*/ 66877 h 66876"/>
                <a:gd name="connsiteX3" fmla="*/ 35286 w 114489"/>
                <a:gd name="connsiteY3" fmla="*/ 66877 h 66876"/>
                <a:gd name="connsiteX4" fmla="*/ 35286 w 114489"/>
                <a:gd name="connsiteY4" fmla="*/ 32581 h 66876"/>
                <a:gd name="connsiteX5" fmla="*/ 114489 w 114489"/>
                <a:gd name="connsiteY5" fmla="*/ 32581 h 66876"/>
                <a:gd name="connsiteX6" fmla="*/ 114489 w 114489"/>
                <a:gd name="connsiteY6" fmla="*/ 0 h 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89" h="66876">
                  <a:moveTo>
                    <a:pt x="114489" y="0"/>
                  </a:moveTo>
                  <a:lnTo>
                    <a:pt x="0" y="0"/>
                  </a:lnTo>
                  <a:lnTo>
                    <a:pt x="0" y="66877"/>
                  </a:lnTo>
                  <a:lnTo>
                    <a:pt x="35286" y="66877"/>
                  </a:lnTo>
                  <a:lnTo>
                    <a:pt x="35286" y="32581"/>
                  </a:lnTo>
                  <a:lnTo>
                    <a:pt x="114489" y="32581"/>
                  </a:lnTo>
                  <a:lnTo>
                    <a:pt x="114489" y="0"/>
                  </a:lnTo>
                  <a:close/>
                </a:path>
              </a:pathLst>
            </a:custGeom>
            <a:solidFill>
              <a:srgbClr val="FFFFFF"/>
            </a:solidFill>
            <a:ln w="251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6DB515-FB6F-48B2-8C28-902FB73B308F}"/>
                </a:ext>
              </a:extLst>
            </p:cNvPr>
            <p:cNvSpPr/>
            <p:nvPr/>
          </p:nvSpPr>
          <p:spPr>
            <a:xfrm>
              <a:off x="682622" y="4307938"/>
              <a:ext cx="35286" cy="67121"/>
            </a:xfrm>
            <a:custGeom>
              <a:avLst/>
              <a:gdLst>
                <a:gd name="connsiteX0" fmla="*/ 0 w 35286"/>
                <a:gd name="connsiteY0" fmla="*/ 0 h 67121"/>
                <a:gd name="connsiteX1" fmla="*/ 35286 w 35286"/>
                <a:gd name="connsiteY1" fmla="*/ 0 h 67121"/>
                <a:gd name="connsiteX2" fmla="*/ 35286 w 35286"/>
                <a:gd name="connsiteY2" fmla="*/ 67121 h 67121"/>
                <a:gd name="connsiteX3" fmla="*/ 0 w 35286"/>
                <a:gd name="connsiteY3" fmla="*/ 67121 h 67121"/>
              </a:gdLst>
              <a:ahLst/>
              <a:cxnLst>
                <a:cxn ang="0">
                  <a:pos x="connsiteX0" y="connsiteY0"/>
                </a:cxn>
                <a:cxn ang="0">
                  <a:pos x="connsiteX1" y="connsiteY1"/>
                </a:cxn>
                <a:cxn ang="0">
                  <a:pos x="connsiteX2" y="connsiteY2"/>
                </a:cxn>
                <a:cxn ang="0">
                  <a:pos x="connsiteX3" y="connsiteY3"/>
                </a:cxn>
              </a:cxnLst>
              <a:rect l="l" t="t" r="r" b="b"/>
              <a:pathLst>
                <a:path w="35286" h="67121">
                  <a:moveTo>
                    <a:pt x="0" y="0"/>
                  </a:moveTo>
                  <a:lnTo>
                    <a:pt x="35286" y="0"/>
                  </a:lnTo>
                  <a:lnTo>
                    <a:pt x="35286" y="67121"/>
                  </a:lnTo>
                  <a:lnTo>
                    <a:pt x="0" y="67121"/>
                  </a:lnTo>
                  <a:close/>
                </a:path>
              </a:pathLst>
            </a:custGeom>
            <a:solidFill>
              <a:srgbClr val="FFFFFF"/>
            </a:solidFill>
            <a:ln w="251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0C33870-8E61-418C-8620-AEB6CE08DCE4}"/>
                </a:ext>
              </a:extLst>
            </p:cNvPr>
            <p:cNvSpPr/>
            <p:nvPr/>
          </p:nvSpPr>
          <p:spPr>
            <a:xfrm>
              <a:off x="1588636" y="4207256"/>
              <a:ext cx="32747" cy="29641"/>
            </a:xfrm>
            <a:custGeom>
              <a:avLst/>
              <a:gdLst>
                <a:gd name="connsiteX0" fmla="*/ 0 w 32747"/>
                <a:gd name="connsiteY0" fmla="*/ 0 h 29641"/>
                <a:gd name="connsiteX1" fmla="*/ 32747 w 32747"/>
                <a:gd name="connsiteY1" fmla="*/ 0 h 29641"/>
                <a:gd name="connsiteX2" fmla="*/ 32747 w 32747"/>
                <a:gd name="connsiteY2" fmla="*/ 29641 h 29641"/>
                <a:gd name="connsiteX3" fmla="*/ 0 w 32747"/>
                <a:gd name="connsiteY3" fmla="*/ 29641 h 29641"/>
              </a:gdLst>
              <a:ahLst/>
              <a:cxnLst>
                <a:cxn ang="0">
                  <a:pos x="connsiteX0" y="connsiteY0"/>
                </a:cxn>
                <a:cxn ang="0">
                  <a:pos x="connsiteX1" y="connsiteY1"/>
                </a:cxn>
                <a:cxn ang="0">
                  <a:pos x="connsiteX2" y="connsiteY2"/>
                </a:cxn>
                <a:cxn ang="0">
                  <a:pos x="connsiteX3" y="connsiteY3"/>
                </a:cxn>
              </a:cxnLst>
              <a:rect l="l" t="t" r="r" b="b"/>
              <a:pathLst>
                <a:path w="32747" h="29641">
                  <a:moveTo>
                    <a:pt x="0" y="0"/>
                  </a:moveTo>
                  <a:lnTo>
                    <a:pt x="32747" y="0"/>
                  </a:lnTo>
                  <a:lnTo>
                    <a:pt x="32747" y="29641"/>
                  </a:lnTo>
                  <a:lnTo>
                    <a:pt x="0" y="29641"/>
                  </a:lnTo>
                  <a:close/>
                </a:path>
              </a:pathLst>
            </a:custGeom>
            <a:solidFill>
              <a:srgbClr val="FFFFFF"/>
            </a:solidFill>
            <a:ln w="251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19F9E9-A2AC-484C-AAD3-A777D4B6C5DC}"/>
                </a:ext>
              </a:extLst>
            </p:cNvPr>
            <p:cNvSpPr/>
            <p:nvPr/>
          </p:nvSpPr>
          <p:spPr>
            <a:xfrm>
              <a:off x="936478" y="4249402"/>
              <a:ext cx="72602" cy="125656"/>
            </a:xfrm>
            <a:custGeom>
              <a:avLst/>
              <a:gdLst>
                <a:gd name="connsiteX0" fmla="*/ 71334 w 72602"/>
                <a:gd name="connsiteY0" fmla="*/ 31344 h 125656"/>
                <a:gd name="connsiteX1" fmla="*/ 39602 w 72602"/>
                <a:gd name="connsiteY1" fmla="*/ 39183 h 125656"/>
                <a:gd name="connsiteX2" fmla="*/ 31478 w 72602"/>
                <a:gd name="connsiteY2" fmla="*/ 65885 h 125656"/>
                <a:gd name="connsiteX3" fmla="*/ 31478 w 72602"/>
                <a:gd name="connsiteY3" fmla="*/ 125657 h 125656"/>
                <a:gd name="connsiteX4" fmla="*/ 0 w 72602"/>
                <a:gd name="connsiteY4" fmla="*/ 125657 h 125656"/>
                <a:gd name="connsiteX5" fmla="*/ 0 w 72602"/>
                <a:gd name="connsiteY5" fmla="*/ 3173 h 125656"/>
                <a:gd name="connsiteX6" fmla="*/ 31224 w 72602"/>
                <a:gd name="connsiteY6" fmla="*/ 3173 h 125656"/>
                <a:gd name="connsiteX7" fmla="*/ 31224 w 72602"/>
                <a:gd name="connsiteY7" fmla="*/ 15421 h 125656"/>
                <a:gd name="connsiteX8" fmla="*/ 72603 w 72602"/>
                <a:gd name="connsiteY8" fmla="*/ 723 h 1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02" h="125656">
                  <a:moveTo>
                    <a:pt x="71334" y="31344"/>
                  </a:moveTo>
                  <a:cubicBezTo>
                    <a:pt x="60065" y="28774"/>
                    <a:pt x="48205" y="31704"/>
                    <a:pt x="39602" y="39183"/>
                  </a:cubicBezTo>
                  <a:cubicBezTo>
                    <a:pt x="33420" y="46736"/>
                    <a:pt x="30509" y="56305"/>
                    <a:pt x="31478" y="65885"/>
                  </a:cubicBezTo>
                  <a:lnTo>
                    <a:pt x="31478" y="125657"/>
                  </a:lnTo>
                  <a:lnTo>
                    <a:pt x="0" y="125657"/>
                  </a:lnTo>
                  <a:lnTo>
                    <a:pt x="0" y="3173"/>
                  </a:lnTo>
                  <a:lnTo>
                    <a:pt x="31224" y="3173"/>
                  </a:lnTo>
                  <a:lnTo>
                    <a:pt x="31224" y="15421"/>
                  </a:lnTo>
                  <a:cubicBezTo>
                    <a:pt x="41153" y="3533"/>
                    <a:pt x="57057" y="-2116"/>
                    <a:pt x="72603" y="723"/>
                  </a:cubicBezTo>
                  <a:close/>
                </a:path>
              </a:pathLst>
            </a:custGeom>
            <a:solidFill>
              <a:srgbClr val="FFFFFF"/>
            </a:solidFill>
            <a:ln w="251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6FC9D1-E49A-43AE-A16F-FE56EEF66C3C}"/>
                </a:ext>
              </a:extLst>
            </p:cNvPr>
            <p:cNvSpPr/>
            <p:nvPr/>
          </p:nvSpPr>
          <p:spPr>
            <a:xfrm>
              <a:off x="1012587" y="4248364"/>
              <a:ext cx="126976" cy="130454"/>
            </a:xfrm>
            <a:custGeom>
              <a:avLst/>
              <a:gdLst>
                <a:gd name="connsiteX0" fmla="*/ 126977 w 126976"/>
                <a:gd name="connsiteY0" fmla="*/ 85051 h 130454"/>
                <a:gd name="connsiteX1" fmla="*/ 65036 w 126976"/>
                <a:gd name="connsiteY1" fmla="*/ 130370 h 130454"/>
                <a:gd name="connsiteX2" fmla="*/ 0 w 126976"/>
                <a:gd name="connsiteY2" fmla="*/ 67216 h 130454"/>
                <a:gd name="connsiteX3" fmla="*/ 49 w 126976"/>
                <a:gd name="connsiteY3" fmla="*/ 64963 h 130454"/>
                <a:gd name="connsiteX4" fmla="*/ 63741 w 126976"/>
                <a:gd name="connsiteY4" fmla="*/ 68 h 130454"/>
                <a:gd name="connsiteX5" fmla="*/ 66051 w 126976"/>
                <a:gd name="connsiteY5" fmla="*/ 46 h 130454"/>
                <a:gd name="connsiteX6" fmla="*/ 126977 w 126976"/>
                <a:gd name="connsiteY6" fmla="*/ 44631 h 130454"/>
                <a:gd name="connsiteX7" fmla="*/ 91691 w 126976"/>
                <a:gd name="connsiteY7" fmla="*/ 44631 h 130454"/>
                <a:gd name="connsiteX8" fmla="*/ 66305 w 126976"/>
                <a:gd name="connsiteY8" fmla="*/ 28953 h 130454"/>
                <a:gd name="connsiteX9" fmla="*/ 33558 w 126976"/>
                <a:gd name="connsiteY9" fmla="*/ 65208 h 130454"/>
                <a:gd name="connsiteX10" fmla="*/ 66305 w 126976"/>
                <a:gd name="connsiteY10" fmla="*/ 100729 h 130454"/>
                <a:gd name="connsiteX11" fmla="*/ 93214 w 126976"/>
                <a:gd name="connsiteY11" fmla="*/ 85051 h 1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76" h="130454">
                  <a:moveTo>
                    <a:pt x="126977" y="85051"/>
                  </a:moveTo>
                  <a:cubicBezTo>
                    <a:pt x="120572" y="112728"/>
                    <a:pt x="94382" y="131889"/>
                    <a:pt x="65036" y="130370"/>
                  </a:cubicBezTo>
                  <a:cubicBezTo>
                    <a:pt x="29003" y="130261"/>
                    <a:pt x="-114" y="101986"/>
                    <a:pt x="0" y="67216"/>
                  </a:cubicBezTo>
                  <a:cubicBezTo>
                    <a:pt x="3" y="66465"/>
                    <a:pt x="18" y="65714"/>
                    <a:pt x="49" y="64963"/>
                  </a:cubicBezTo>
                  <a:cubicBezTo>
                    <a:pt x="-934" y="30071"/>
                    <a:pt x="27582" y="1016"/>
                    <a:pt x="63741" y="68"/>
                  </a:cubicBezTo>
                  <a:cubicBezTo>
                    <a:pt x="64510" y="47"/>
                    <a:pt x="65282" y="40"/>
                    <a:pt x="66051" y="46"/>
                  </a:cubicBezTo>
                  <a:cubicBezTo>
                    <a:pt x="94793" y="-1057"/>
                    <a:pt x="120323" y="17626"/>
                    <a:pt x="126977" y="44631"/>
                  </a:cubicBezTo>
                  <a:lnTo>
                    <a:pt x="91691" y="44631"/>
                  </a:lnTo>
                  <a:cubicBezTo>
                    <a:pt x="86614" y="35516"/>
                    <a:pt x="77010" y="29585"/>
                    <a:pt x="66305" y="28953"/>
                  </a:cubicBezTo>
                  <a:cubicBezTo>
                    <a:pt x="46966" y="30390"/>
                    <a:pt x="32392" y="46524"/>
                    <a:pt x="33558" y="65208"/>
                  </a:cubicBezTo>
                  <a:cubicBezTo>
                    <a:pt x="32545" y="83706"/>
                    <a:pt x="47149" y="99546"/>
                    <a:pt x="66305" y="100729"/>
                  </a:cubicBezTo>
                  <a:cubicBezTo>
                    <a:pt x="77592" y="100717"/>
                    <a:pt x="87946" y="94684"/>
                    <a:pt x="93214" y="85051"/>
                  </a:cubicBezTo>
                  <a:close/>
                </a:path>
              </a:pathLst>
            </a:custGeom>
            <a:solidFill>
              <a:srgbClr val="FFFFFF"/>
            </a:solidFill>
            <a:ln w="251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55700A7-E6E0-467D-BB64-B0FD5DDF46CA}"/>
                </a:ext>
              </a:extLst>
            </p:cNvPr>
            <p:cNvSpPr/>
            <p:nvPr/>
          </p:nvSpPr>
          <p:spPr>
            <a:xfrm>
              <a:off x="1148195" y="4248410"/>
              <a:ext cx="133683" cy="130414"/>
            </a:xfrm>
            <a:custGeom>
              <a:avLst/>
              <a:gdLst>
                <a:gd name="connsiteX0" fmla="*/ 67526 w 133683"/>
                <a:gd name="connsiteY0" fmla="*/ 0 h 130414"/>
                <a:gd name="connsiteX1" fmla="*/ 0 w 133683"/>
                <a:gd name="connsiteY1" fmla="*/ 65162 h 130414"/>
                <a:gd name="connsiteX2" fmla="*/ 67526 w 133683"/>
                <a:gd name="connsiteY2" fmla="*/ 130324 h 130414"/>
                <a:gd name="connsiteX3" fmla="*/ 128198 w 133683"/>
                <a:gd name="connsiteY3" fmla="*/ 91619 h 130414"/>
                <a:gd name="connsiteX4" fmla="*/ 92912 w 133683"/>
                <a:gd name="connsiteY4" fmla="*/ 91619 h 130414"/>
                <a:gd name="connsiteX5" fmla="*/ 67526 w 133683"/>
                <a:gd name="connsiteY5" fmla="*/ 102397 h 130414"/>
                <a:gd name="connsiteX6" fmla="*/ 35286 w 133683"/>
                <a:gd name="connsiteY6" fmla="*/ 77900 h 130414"/>
                <a:gd name="connsiteX7" fmla="*/ 132005 w 133683"/>
                <a:gd name="connsiteY7" fmla="*/ 77900 h 130414"/>
                <a:gd name="connsiteX8" fmla="*/ 82389 w 133683"/>
                <a:gd name="connsiteY8" fmla="*/ 1605 h 130414"/>
                <a:gd name="connsiteX9" fmla="*/ 67526 w 133683"/>
                <a:gd name="connsiteY9" fmla="*/ 0 h 130414"/>
                <a:gd name="connsiteX10" fmla="*/ 35540 w 133683"/>
                <a:gd name="connsiteY10" fmla="*/ 51444 h 130414"/>
                <a:gd name="connsiteX11" fmla="*/ 67272 w 133683"/>
                <a:gd name="connsiteY11" fmla="*/ 26947 h 130414"/>
                <a:gd name="connsiteX12" fmla="*/ 99258 w 133683"/>
                <a:gd name="connsiteY12" fmla="*/ 51444 h 1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83" h="130414">
                  <a:moveTo>
                    <a:pt x="67526" y="0"/>
                  </a:moveTo>
                  <a:cubicBezTo>
                    <a:pt x="30232" y="0"/>
                    <a:pt x="0" y="29174"/>
                    <a:pt x="0" y="65162"/>
                  </a:cubicBezTo>
                  <a:cubicBezTo>
                    <a:pt x="0" y="101150"/>
                    <a:pt x="30232" y="130324"/>
                    <a:pt x="67526" y="130324"/>
                  </a:cubicBezTo>
                  <a:cubicBezTo>
                    <a:pt x="94386" y="131763"/>
                    <a:pt x="119046" y="116032"/>
                    <a:pt x="128198" y="91619"/>
                  </a:cubicBezTo>
                  <a:lnTo>
                    <a:pt x="92912" y="91619"/>
                  </a:lnTo>
                  <a:cubicBezTo>
                    <a:pt x="86733" y="98936"/>
                    <a:pt x="77289" y="102945"/>
                    <a:pt x="67526" y="102397"/>
                  </a:cubicBezTo>
                  <a:cubicBezTo>
                    <a:pt x="52152" y="102547"/>
                    <a:pt x="38741" y="92356"/>
                    <a:pt x="35286" y="77900"/>
                  </a:cubicBezTo>
                  <a:lnTo>
                    <a:pt x="132005" y="77900"/>
                  </a:lnTo>
                  <a:cubicBezTo>
                    <a:pt x="140137" y="43610"/>
                    <a:pt x="117924" y="9452"/>
                    <a:pt x="82389" y="1605"/>
                  </a:cubicBezTo>
                  <a:cubicBezTo>
                    <a:pt x="77515" y="528"/>
                    <a:pt x="72527" y="-10"/>
                    <a:pt x="67526" y="0"/>
                  </a:cubicBezTo>
                  <a:moveTo>
                    <a:pt x="35540" y="51444"/>
                  </a:moveTo>
                  <a:cubicBezTo>
                    <a:pt x="39036" y="37217"/>
                    <a:pt x="52122" y="27115"/>
                    <a:pt x="67272" y="26947"/>
                  </a:cubicBezTo>
                  <a:cubicBezTo>
                    <a:pt x="82618" y="26725"/>
                    <a:pt x="95996" y="36972"/>
                    <a:pt x="99258" y="51444"/>
                  </a:cubicBezTo>
                  <a:close/>
                </a:path>
              </a:pathLst>
            </a:custGeom>
            <a:solidFill>
              <a:srgbClr val="FFFFFF"/>
            </a:solidFill>
            <a:ln w="251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8F1534C-7650-437F-876F-02A2FC5F5D0D}"/>
                </a:ext>
              </a:extLst>
            </p:cNvPr>
            <p:cNvSpPr/>
            <p:nvPr/>
          </p:nvSpPr>
          <p:spPr>
            <a:xfrm>
              <a:off x="1588636" y="4251595"/>
              <a:ext cx="32747" cy="123464"/>
            </a:xfrm>
            <a:custGeom>
              <a:avLst/>
              <a:gdLst>
                <a:gd name="connsiteX0" fmla="*/ 0 w 32747"/>
                <a:gd name="connsiteY0" fmla="*/ 0 h 123464"/>
                <a:gd name="connsiteX1" fmla="*/ 32747 w 32747"/>
                <a:gd name="connsiteY1" fmla="*/ 0 h 123464"/>
                <a:gd name="connsiteX2" fmla="*/ 32747 w 32747"/>
                <a:gd name="connsiteY2" fmla="*/ 123464 h 123464"/>
                <a:gd name="connsiteX3" fmla="*/ 0 w 32747"/>
                <a:gd name="connsiteY3" fmla="*/ 123464 h 123464"/>
              </a:gdLst>
              <a:ahLst/>
              <a:cxnLst>
                <a:cxn ang="0">
                  <a:pos x="connsiteX0" y="connsiteY0"/>
                </a:cxn>
                <a:cxn ang="0">
                  <a:pos x="connsiteX1" y="connsiteY1"/>
                </a:cxn>
                <a:cxn ang="0">
                  <a:pos x="connsiteX2" y="connsiteY2"/>
                </a:cxn>
                <a:cxn ang="0">
                  <a:pos x="connsiteX3" y="connsiteY3"/>
                </a:cxn>
              </a:cxnLst>
              <a:rect l="l" t="t" r="r" b="b"/>
              <a:pathLst>
                <a:path w="32747" h="123464">
                  <a:moveTo>
                    <a:pt x="0" y="0"/>
                  </a:moveTo>
                  <a:lnTo>
                    <a:pt x="32747" y="0"/>
                  </a:lnTo>
                  <a:lnTo>
                    <a:pt x="32747" y="123464"/>
                  </a:lnTo>
                  <a:lnTo>
                    <a:pt x="0" y="123464"/>
                  </a:lnTo>
                  <a:close/>
                </a:path>
              </a:pathLst>
            </a:custGeom>
            <a:solidFill>
              <a:srgbClr val="FFFFFF"/>
            </a:solidFill>
            <a:ln w="251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E96508-40FB-4E42-BF69-EEB2B01FE0AB}"/>
                </a:ext>
              </a:extLst>
            </p:cNvPr>
            <p:cNvSpPr/>
            <p:nvPr/>
          </p:nvSpPr>
          <p:spPr>
            <a:xfrm>
              <a:off x="1639407" y="4248407"/>
              <a:ext cx="117336" cy="126652"/>
            </a:xfrm>
            <a:custGeom>
              <a:avLst/>
              <a:gdLst>
                <a:gd name="connsiteX0" fmla="*/ 114997 w 117336"/>
                <a:gd name="connsiteY0" fmla="*/ 126652 h 126652"/>
                <a:gd name="connsiteX1" fmla="*/ 82250 w 117336"/>
                <a:gd name="connsiteY1" fmla="*/ 126652 h 126652"/>
                <a:gd name="connsiteX2" fmla="*/ 82250 w 117336"/>
                <a:gd name="connsiteY2" fmla="*/ 54386 h 126652"/>
                <a:gd name="connsiteX3" fmla="*/ 62116 w 117336"/>
                <a:gd name="connsiteY3" fmla="*/ 30001 h 126652"/>
                <a:gd name="connsiteX4" fmla="*/ 58387 w 117336"/>
                <a:gd name="connsiteY4" fmla="*/ 29889 h 126652"/>
                <a:gd name="connsiteX5" fmla="*/ 33001 w 117336"/>
                <a:gd name="connsiteY5" fmla="*/ 54386 h 126652"/>
                <a:gd name="connsiteX6" fmla="*/ 33001 w 117336"/>
                <a:gd name="connsiteY6" fmla="*/ 126652 h 126652"/>
                <a:gd name="connsiteX7" fmla="*/ 0 w 117336"/>
                <a:gd name="connsiteY7" fmla="*/ 126652 h 126652"/>
                <a:gd name="connsiteX8" fmla="*/ 0 w 117336"/>
                <a:gd name="connsiteY8" fmla="*/ 4168 h 126652"/>
                <a:gd name="connsiteX9" fmla="*/ 33255 w 117336"/>
                <a:gd name="connsiteY9" fmla="*/ 4168 h 126652"/>
                <a:gd name="connsiteX10" fmla="*/ 33255 w 117336"/>
                <a:gd name="connsiteY10" fmla="*/ 15191 h 126652"/>
                <a:gd name="connsiteX11" fmla="*/ 66257 w 117336"/>
                <a:gd name="connsiteY11" fmla="*/ 3 h 126652"/>
                <a:gd name="connsiteX12" fmla="*/ 117335 w 117336"/>
                <a:gd name="connsiteY12" fmla="*/ 48699 h 126652"/>
                <a:gd name="connsiteX13" fmla="*/ 117028 w 117336"/>
                <a:gd name="connsiteY13" fmla="*/ 54386 h 1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336" h="126652">
                  <a:moveTo>
                    <a:pt x="114997" y="126652"/>
                  </a:moveTo>
                  <a:lnTo>
                    <a:pt x="82250" y="126652"/>
                  </a:lnTo>
                  <a:lnTo>
                    <a:pt x="82250" y="54386"/>
                  </a:lnTo>
                  <a:cubicBezTo>
                    <a:pt x="83669" y="42287"/>
                    <a:pt x="74654" y="31369"/>
                    <a:pt x="62116" y="30001"/>
                  </a:cubicBezTo>
                  <a:cubicBezTo>
                    <a:pt x="60877" y="29866"/>
                    <a:pt x="59631" y="29828"/>
                    <a:pt x="58387" y="29889"/>
                  </a:cubicBezTo>
                  <a:cubicBezTo>
                    <a:pt x="44367" y="29889"/>
                    <a:pt x="33001" y="40857"/>
                    <a:pt x="33001" y="54386"/>
                  </a:cubicBezTo>
                  <a:lnTo>
                    <a:pt x="33001" y="126652"/>
                  </a:lnTo>
                  <a:lnTo>
                    <a:pt x="0" y="126652"/>
                  </a:lnTo>
                  <a:lnTo>
                    <a:pt x="0" y="4168"/>
                  </a:lnTo>
                  <a:lnTo>
                    <a:pt x="33255" y="4168"/>
                  </a:lnTo>
                  <a:lnTo>
                    <a:pt x="33255" y="15191"/>
                  </a:lnTo>
                  <a:cubicBezTo>
                    <a:pt x="41216" y="5459"/>
                    <a:pt x="53409" y="-153"/>
                    <a:pt x="66257" y="3"/>
                  </a:cubicBezTo>
                  <a:cubicBezTo>
                    <a:pt x="94295" y="-161"/>
                    <a:pt x="117165" y="21641"/>
                    <a:pt x="117335" y="48699"/>
                  </a:cubicBezTo>
                  <a:cubicBezTo>
                    <a:pt x="117348" y="50599"/>
                    <a:pt x="117244" y="52498"/>
                    <a:pt x="117028" y="54386"/>
                  </a:cubicBezTo>
                  <a:close/>
                </a:path>
              </a:pathLst>
            </a:custGeom>
            <a:solidFill>
              <a:srgbClr val="FFFFFF"/>
            </a:solidFill>
            <a:ln w="251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914530B-B176-4B78-A8C3-98A3D6F63912}"/>
                </a:ext>
              </a:extLst>
            </p:cNvPr>
            <p:cNvSpPr/>
            <p:nvPr/>
          </p:nvSpPr>
          <p:spPr>
            <a:xfrm>
              <a:off x="1770448" y="4223423"/>
              <a:ext cx="58590" cy="152386"/>
            </a:xfrm>
            <a:custGeom>
              <a:avLst/>
              <a:gdLst>
                <a:gd name="connsiteX0" fmla="*/ 57829 w 58590"/>
                <a:gd name="connsiteY0" fmla="*/ 151391 h 152386"/>
                <a:gd name="connsiteX1" fmla="*/ 1023 w 58590"/>
                <a:gd name="connsiteY1" fmla="*/ 115583 h 152386"/>
                <a:gd name="connsiteX2" fmla="*/ 457 w 58590"/>
                <a:gd name="connsiteY2" fmla="*/ 99702 h 152386"/>
                <a:gd name="connsiteX3" fmla="*/ 457 w 58590"/>
                <a:gd name="connsiteY3" fmla="*/ 0 h 152386"/>
                <a:gd name="connsiteX4" fmla="*/ 33205 w 58590"/>
                <a:gd name="connsiteY4" fmla="*/ 0 h 152386"/>
                <a:gd name="connsiteX5" fmla="*/ 33205 w 58590"/>
                <a:gd name="connsiteY5" fmla="*/ 28171 h 152386"/>
                <a:gd name="connsiteX6" fmla="*/ 56306 w 58590"/>
                <a:gd name="connsiteY6" fmla="*/ 28171 h 152386"/>
                <a:gd name="connsiteX7" fmla="*/ 56306 w 58590"/>
                <a:gd name="connsiteY7" fmla="*/ 57323 h 152386"/>
                <a:gd name="connsiteX8" fmla="*/ 33205 w 58590"/>
                <a:gd name="connsiteY8" fmla="*/ 57323 h 152386"/>
                <a:gd name="connsiteX9" fmla="*/ 33205 w 58590"/>
                <a:gd name="connsiteY9" fmla="*/ 99702 h 152386"/>
                <a:gd name="connsiteX10" fmla="*/ 58590 w 58590"/>
                <a:gd name="connsiteY10" fmla="*/ 122729 h 15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 h="152386">
                  <a:moveTo>
                    <a:pt x="57829" y="151391"/>
                  </a:moveTo>
                  <a:cubicBezTo>
                    <a:pt x="31895" y="156640"/>
                    <a:pt x="6461" y="140608"/>
                    <a:pt x="1023" y="115583"/>
                  </a:cubicBezTo>
                  <a:cubicBezTo>
                    <a:pt x="-114" y="110360"/>
                    <a:pt x="-304" y="104988"/>
                    <a:pt x="457" y="99702"/>
                  </a:cubicBezTo>
                  <a:lnTo>
                    <a:pt x="457" y="0"/>
                  </a:lnTo>
                  <a:lnTo>
                    <a:pt x="33205" y="0"/>
                  </a:lnTo>
                  <a:lnTo>
                    <a:pt x="33205" y="28171"/>
                  </a:lnTo>
                  <a:lnTo>
                    <a:pt x="56306" y="28171"/>
                  </a:lnTo>
                  <a:lnTo>
                    <a:pt x="56306" y="57323"/>
                  </a:lnTo>
                  <a:lnTo>
                    <a:pt x="33205" y="57323"/>
                  </a:lnTo>
                  <a:lnTo>
                    <a:pt x="33205" y="99702"/>
                  </a:lnTo>
                  <a:cubicBezTo>
                    <a:pt x="33205" y="117095"/>
                    <a:pt x="41582" y="124199"/>
                    <a:pt x="58590" y="122729"/>
                  </a:cubicBezTo>
                  <a:close/>
                </a:path>
              </a:pathLst>
            </a:custGeom>
            <a:solidFill>
              <a:srgbClr val="FFFFFF"/>
            </a:solidFill>
            <a:ln w="2518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D779A35-9532-4BB4-A777-D4A9CFAC8D56}"/>
                </a:ext>
              </a:extLst>
            </p:cNvPr>
            <p:cNvSpPr/>
            <p:nvPr/>
          </p:nvSpPr>
          <p:spPr>
            <a:xfrm>
              <a:off x="785180" y="4248410"/>
              <a:ext cx="134544" cy="129834"/>
            </a:xfrm>
            <a:custGeom>
              <a:avLst/>
              <a:gdLst>
                <a:gd name="connsiteX0" fmla="*/ 67272 w 134544"/>
                <a:gd name="connsiteY0" fmla="*/ 0 h 129834"/>
                <a:gd name="connsiteX1" fmla="*/ 0 w 134544"/>
                <a:gd name="connsiteY1" fmla="*/ 64918 h 129834"/>
                <a:gd name="connsiteX2" fmla="*/ 67273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6 w 134544"/>
                <a:gd name="connsiteY10" fmla="*/ 27093 h 129834"/>
                <a:gd name="connsiteX11" fmla="*/ 103319 w 134544"/>
                <a:gd name="connsiteY11" fmla="*/ 58839 h 129834"/>
                <a:gd name="connsiteX12" fmla="*/ 103319 w 134544"/>
                <a:gd name="connsiteY12" fmla="*/ 64672 h 129834"/>
                <a:gd name="connsiteX13" fmla="*/ 67788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19" y="129834"/>
                    <a:pt x="67273" y="129834"/>
                  </a:cubicBezTo>
                  <a:cubicBezTo>
                    <a:pt x="104426" y="129834"/>
                    <a:pt x="134544" y="100769"/>
                    <a:pt x="134544" y="64917"/>
                  </a:cubicBezTo>
                  <a:cubicBezTo>
                    <a:pt x="134544" y="64835"/>
                    <a:pt x="134544" y="64754"/>
                    <a:pt x="134544" y="64672"/>
                  </a:cubicBezTo>
                  <a:cubicBezTo>
                    <a:pt x="134544" y="28955"/>
                    <a:pt x="104539" y="0"/>
                    <a:pt x="67526" y="0"/>
                  </a:cubicBezTo>
                  <a:cubicBezTo>
                    <a:pt x="67441" y="0"/>
                    <a:pt x="67356" y="0"/>
                    <a:pt x="67272" y="0"/>
                  </a:cubicBezTo>
                  <a:moveTo>
                    <a:pt x="67272" y="100438"/>
                  </a:moveTo>
                  <a:cubicBezTo>
                    <a:pt x="47225" y="100171"/>
                    <a:pt x="31197" y="84273"/>
                    <a:pt x="31473" y="64928"/>
                  </a:cubicBezTo>
                  <a:cubicBezTo>
                    <a:pt x="31474" y="64843"/>
                    <a:pt x="31476" y="64758"/>
                    <a:pt x="31478" y="64672"/>
                  </a:cubicBezTo>
                  <a:cubicBezTo>
                    <a:pt x="29809" y="45528"/>
                    <a:pt x="44538" y="28703"/>
                    <a:pt x="64376" y="27093"/>
                  </a:cubicBezTo>
                  <a:cubicBezTo>
                    <a:pt x="84214" y="25482"/>
                    <a:pt x="101650" y="39695"/>
                    <a:pt x="103319" y="58839"/>
                  </a:cubicBezTo>
                  <a:cubicBezTo>
                    <a:pt x="103488" y="60780"/>
                    <a:pt x="103488" y="62731"/>
                    <a:pt x="103319" y="64672"/>
                  </a:cubicBezTo>
                  <a:cubicBezTo>
                    <a:pt x="103740" y="84015"/>
                    <a:pt x="87832" y="100024"/>
                    <a:pt x="67788" y="100431"/>
                  </a:cubicBezTo>
                  <a:cubicBezTo>
                    <a:pt x="67616" y="100434"/>
                    <a:pt x="67444" y="100437"/>
                    <a:pt x="67272" y="100438"/>
                  </a:cubicBezTo>
                </a:path>
              </a:pathLst>
            </a:custGeom>
            <a:solidFill>
              <a:srgbClr val="FFFFFF"/>
            </a:solidFill>
            <a:ln w="2518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12117A-36B5-499A-9145-393FF2F249A0}"/>
                </a:ext>
              </a:extLst>
            </p:cNvPr>
            <p:cNvSpPr/>
            <p:nvPr/>
          </p:nvSpPr>
          <p:spPr>
            <a:xfrm>
              <a:off x="1440384" y="4248410"/>
              <a:ext cx="134544" cy="129834"/>
            </a:xfrm>
            <a:custGeom>
              <a:avLst/>
              <a:gdLst>
                <a:gd name="connsiteX0" fmla="*/ 67272 w 134544"/>
                <a:gd name="connsiteY0" fmla="*/ 0 h 129834"/>
                <a:gd name="connsiteX1" fmla="*/ 0 w 134544"/>
                <a:gd name="connsiteY1" fmla="*/ 64918 h 129834"/>
                <a:gd name="connsiteX2" fmla="*/ 67272 w 134544"/>
                <a:gd name="connsiteY2" fmla="*/ 129834 h 129834"/>
                <a:gd name="connsiteX3" fmla="*/ 134544 w 134544"/>
                <a:gd name="connsiteY3" fmla="*/ 64917 h 129834"/>
                <a:gd name="connsiteX4" fmla="*/ 134544 w 134544"/>
                <a:gd name="connsiteY4" fmla="*/ 64672 h 129834"/>
                <a:gd name="connsiteX5" fmla="*/ 67526 w 134544"/>
                <a:gd name="connsiteY5" fmla="*/ 0 h 129834"/>
                <a:gd name="connsiteX6" fmla="*/ 67272 w 134544"/>
                <a:gd name="connsiteY6" fmla="*/ 0 h 129834"/>
                <a:gd name="connsiteX7" fmla="*/ 67272 w 134544"/>
                <a:gd name="connsiteY7" fmla="*/ 100438 h 129834"/>
                <a:gd name="connsiteX8" fmla="*/ 31473 w 134544"/>
                <a:gd name="connsiteY8" fmla="*/ 64928 h 129834"/>
                <a:gd name="connsiteX9" fmla="*/ 31478 w 134544"/>
                <a:gd name="connsiteY9" fmla="*/ 64672 h 129834"/>
                <a:gd name="connsiteX10" fmla="*/ 64375 w 134544"/>
                <a:gd name="connsiteY10" fmla="*/ 27093 h 129834"/>
                <a:gd name="connsiteX11" fmla="*/ 103320 w 134544"/>
                <a:gd name="connsiteY11" fmla="*/ 58839 h 129834"/>
                <a:gd name="connsiteX12" fmla="*/ 103320 w 134544"/>
                <a:gd name="connsiteY12" fmla="*/ 64672 h 129834"/>
                <a:gd name="connsiteX13" fmla="*/ 67787 w 134544"/>
                <a:gd name="connsiteY13" fmla="*/ 100431 h 129834"/>
                <a:gd name="connsiteX14" fmla="*/ 67272 w 134544"/>
                <a:gd name="connsiteY14" fmla="*/ 100438 h 12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544" h="129834">
                  <a:moveTo>
                    <a:pt x="67272" y="0"/>
                  </a:moveTo>
                  <a:cubicBezTo>
                    <a:pt x="30118" y="1"/>
                    <a:pt x="0" y="29065"/>
                    <a:pt x="0" y="64918"/>
                  </a:cubicBezTo>
                  <a:cubicBezTo>
                    <a:pt x="0" y="100770"/>
                    <a:pt x="30120" y="129834"/>
                    <a:pt x="67272" y="129834"/>
                  </a:cubicBezTo>
                  <a:cubicBezTo>
                    <a:pt x="104426" y="129834"/>
                    <a:pt x="134544" y="100769"/>
                    <a:pt x="134544" y="64917"/>
                  </a:cubicBezTo>
                  <a:cubicBezTo>
                    <a:pt x="134544" y="64835"/>
                    <a:pt x="134544" y="64754"/>
                    <a:pt x="134544" y="64672"/>
                  </a:cubicBezTo>
                  <a:cubicBezTo>
                    <a:pt x="134544" y="28955"/>
                    <a:pt x="104541" y="0"/>
                    <a:pt x="67526" y="0"/>
                  </a:cubicBezTo>
                  <a:cubicBezTo>
                    <a:pt x="67442" y="0"/>
                    <a:pt x="67356" y="0"/>
                    <a:pt x="67272" y="0"/>
                  </a:cubicBezTo>
                  <a:moveTo>
                    <a:pt x="67272" y="100438"/>
                  </a:moveTo>
                  <a:cubicBezTo>
                    <a:pt x="47225" y="100171"/>
                    <a:pt x="31196" y="84273"/>
                    <a:pt x="31473" y="64928"/>
                  </a:cubicBezTo>
                  <a:cubicBezTo>
                    <a:pt x="31476" y="64843"/>
                    <a:pt x="31476" y="64758"/>
                    <a:pt x="31478" y="64672"/>
                  </a:cubicBezTo>
                  <a:cubicBezTo>
                    <a:pt x="29808" y="45528"/>
                    <a:pt x="44539" y="28703"/>
                    <a:pt x="64375" y="27093"/>
                  </a:cubicBezTo>
                  <a:cubicBezTo>
                    <a:pt x="84214" y="25482"/>
                    <a:pt x="101649" y="39695"/>
                    <a:pt x="103320" y="58839"/>
                  </a:cubicBezTo>
                  <a:cubicBezTo>
                    <a:pt x="103490" y="60780"/>
                    <a:pt x="103490" y="62731"/>
                    <a:pt x="103320" y="64672"/>
                  </a:cubicBezTo>
                  <a:cubicBezTo>
                    <a:pt x="103741" y="84015"/>
                    <a:pt x="87832" y="100024"/>
                    <a:pt x="67787" y="100431"/>
                  </a:cubicBezTo>
                  <a:cubicBezTo>
                    <a:pt x="67617" y="100434"/>
                    <a:pt x="67445" y="100437"/>
                    <a:pt x="67272" y="100438"/>
                  </a:cubicBezTo>
                </a:path>
              </a:pathLst>
            </a:custGeom>
            <a:solidFill>
              <a:srgbClr val="FFFFFF"/>
            </a:solidFill>
            <a:ln w="2518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A25914-706B-4C21-A57D-8387290C0285}"/>
                </a:ext>
              </a:extLst>
            </p:cNvPr>
            <p:cNvSpPr/>
            <p:nvPr/>
          </p:nvSpPr>
          <p:spPr>
            <a:xfrm>
              <a:off x="1297462" y="4248636"/>
              <a:ext cx="131650" cy="169047"/>
            </a:xfrm>
            <a:custGeom>
              <a:avLst/>
              <a:gdLst>
                <a:gd name="connsiteX0" fmla="*/ 30209 w 131650"/>
                <a:gd name="connsiteY0" fmla="*/ 15942 h 169047"/>
                <a:gd name="connsiteX1" fmla="*/ 70572 w 131650"/>
                <a:gd name="connsiteY1" fmla="*/ 19 h 169047"/>
                <a:gd name="connsiteX2" fmla="*/ 131526 w 131650"/>
                <a:gd name="connsiteY2" fmla="*/ 63592 h 169047"/>
                <a:gd name="connsiteX3" fmla="*/ 131498 w 131650"/>
                <a:gd name="connsiteY3" fmla="*/ 64201 h 169047"/>
                <a:gd name="connsiteX4" fmla="*/ 72057 w 131650"/>
                <a:gd name="connsiteY4" fmla="*/ 130016 h 169047"/>
                <a:gd name="connsiteX5" fmla="*/ 70572 w 131650"/>
                <a:gd name="connsiteY5" fmla="*/ 130097 h 169047"/>
                <a:gd name="connsiteX6" fmla="*/ 33001 w 131650"/>
                <a:gd name="connsiteY6" fmla="*/ 115399 h 169047"/>
                <a:gd name="connsiteX7" fmla="*/ 33001 w 131650"/>
                <a:gd name="connsiteY7" fmla="*/ 169048 h 169047"/>
                <a:gd name="connsiteX8" fmla="*/ 0 w 131650"/>
                <a:gd name="connsiteY8" fmla="*/ 169048 h 169047"/>
                <a:gd name="connsiteX9" fmla="*/ 0 w 131650"/>
                <a:gd name="connsiteY9" fmla="*/ 2959 h 169047"/>
                <a:gd name="connsiteX10" fmla="*/ 31478 w 131650"/>
                <a:gd name="connsiteY10" fmla="*/ 2959 h 169047"/>
                <a:gd name="connsiteX11" fmla="*/ 64733 w 131650"/>
                <a:gd name="connsiteY11" fmla="*/ 29415 h 169047"/>
                <a:gd name="connsiteX12" fmla="*/ 31732 w 131650"/>
                <a:gd name="connsiteY12" fmla="*/ 64201 h 169047"/>
                <a:gd name="connsiteX13" fmla="*/ 64642 w 131650"/>
                <a:gd name="connsiteY13" fmla="*/ 99472 h 169047"/>
                <a:gd name="connsiteX14" fmla="*/ 64733 w 131650"/>
                <a:gd name="connsiteY14" fmla="*/ 99476 h 169047"/>
                <a:gd name="connsiteX15" fmla="*/ 97529 w 131650"/>
                <a:gd name="connsiteY15" fmla="*/ 65041 h 169047"/>
                <a:gd name="connsiteX16" fmla="*/ 97481 w 131650"/>
                <a:gd name="connsiteY16" fmla="*/ 64201 h 169047"/>
                <a:gd name="connsiteX17" fmla="*/ 65066 w 131650"/>
                <a:gd name="connsiteY17" fmla="*/ 29431 h 169047"/>
                <a:gd name="connsiteX18" fmla="*/ 64733 w 131650"/>
                <a:gd name="connsiteY18" fmla="*/ 29415 h 16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650" h="169047">
                  <a:moveTo>
                    <a:pt x="30209" y="15942"/>
                  </a:moveTo>
                  <a:cubicBezTo>
                    <a:pt x="40752" y="5402"/>
                    <a:pt x="55399" y="-376"/>
                    <a:pt x="70572" y="19"/>
                  </a:cubicBezTo>
                  <a:cubicBezTo>
                    <a:pt x="105597" y="1332"/>
                    <a:pt x="132886" y="29794"/>
                    <a:pt x="131526" y="63592"/>
                  </a:cubicBezTo>
                  <a:cubicBezTo>
                    <a:pt x="131518" y="63795"/>
                    <a:pt x="131508" y="63998"/>
                    <a:pt x="131498" y="64201"/>
                  </a:cubicBezTo>
                  <a:cubicBezTo>
                    <a:pt x="133917" y="98215"/>
                    <a:pt x="107305" y="127681"/>
                    <a:pt x="72057" y="130016"/>
                  </a:cubicBezTo>
                  <a:cubicBezTo>
                    <a:pt x="71562" y="130048"/>
                    <a:pt x="71067" y="130076"/>
                    <a:pt x="70572" y="130097"/>
                  </a:cubicBezTo>
                  <a:cubicBezTo>
                    <a:pt x="56547" y="130085"/>
                    <a:pt x="43074" y="124815"/>
                    <a:pt x="33001" y="115399"/>
                  </a:cubicBezTo>
                  <a:lnTo>
                    <a:pt x="33001" y="169048"/>
                  </a:lnTo>
                  <a:lnTo>
                    <a:pt x="0" y="169048"/>
                  </a:lnTo>
                  <a:lnTo>
                    <a:pt x="0" y="2959"/>
                  </a:lnTo>
                  <a:lnTo>
                    <a:pt x="31478" y="2959"/>
                  </a:lnTo>
                  <a:close/>
                  <a:moveTo>
                    <a:pt x="64733" y="29415"/>
                  </a:moveTo>
                  <a:cubicBezTo>
                    <a:pt x="45722" y="30341"/>
                    <a:pt x="31014" y="45844"/>
                    <a:pt x="31732" y="64201"/>
                  </a:cubicBezTo>
                  <a:cubicBezTo>
                    <a:pt x="30727" y="82710"/>
                    <a:pt x="45461" y="98502"/>
                    <a:pt x="64642" y="99472"/>
                  </a:cubicBezTo>
                  <a:cubicBezTo>
                    <a:pt x="64673" y="99473"/>
                    <a:pt x="64703" y="99475"/>
                    <a:pt x="64733" y="99476"/>
                  </a:cubicBezTo>
                  <a:cubicBezTo>
                    <a:pt x="83643" y="98706"/>
                    <a:pt x="98326" y="83289"/>
                    <a:pt x="97529" y="65041"/>
                  </a:cubicBezTo>
                  <a:cubicBezTo>
                    <a:pt x="97517" y="64761"/>
                    <a:pt x="97501" y="64481"/>
                    <a:pt x="97481" y="64201"/>
                  </a:cubicBezTo>
                  <a:cubicBezTo>
                    <a:pt x="98481" y="45962"/>
                    <a:pt x="83968" y="30395"/>
                    <a:pt x="65066" y="29431"/>
                  </a:cubicBezTo>
                  <a:cubicBezTo>
                    <a:pt x="64957" y="29425"/>
                    <a:pt x="64845" y="29420"/>
                    <a:pt x="64733" y="29415"/>
                  </a:cubicBezTo>
                </a:path>
              </a:pathLst>
            </a:custGeom>
            <a:solidFill>
              <a:srgbClr val="FFFFFF"/>
            </a:solidFill>
            <a:ln w="25188" cap="flat">
              <a:noFill/>
              <a:prstDash val="solid"/>
              <a:miter/>
            </a:ln>
          </p:spPr>
          <p:txBody>
            <a:bodyPr rtlCol="0" anchor="ctr"/>
            <a:lstStyle/>
            <a:p>
              <a:endParaRPr lang="en-US"/>
            </a:p>
          </p:txBody>
        </p:sp>
      </p:grpSp>
      <p:sp>
        <p:nvSpPr>
          <p:cNvPr id="27" name="Rectangle 26">
            <a:extLst>
              <a:ext uri="{FF2B5EF4-FFF2-40B4-BE49-F238E27FC236}">
                <a16:creationId xmlns:a16="http://schemas.microsoft.com/office/drawing/2014/main" id="{560138B8-D669-7543-AABF-453BC6B23FE1}"/>
              </a:ext>
            </a:extLst>
          </p:cNvPr>
          <p:cNvSpPr/>
          <p:nvPr userDrawn="1"/>
        </p:nvSpPr>
        <p:spPr>
          <a:xfrm>
            <a:off x="705745" y="803554"/>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99D259F-7865-B443-821F-22AAA4764F7B}"/>
              </a:ext>
            </a:extLst>
          </p:cNvPr>
          <p:cNvSpPr>
            <a:spLocks noGrp="1"/>
          </p:cNvSpPr>
          <p:nvPr>
            <p:ph type="body" sz="quarter" idx="13" hasCustomPrompt="1"/>
          </p:nvPr>
        </p:nvSpPr>
        <p:spPr>
          <a:xfrm>
            <a:off x="585788" y="3445226"/>
            <a:ext cx="4241476" cy="211863"/>
          </a:xfrm>
          <a:prstGeom prst="rect">
            <a:avLst/>
          </a:prstGeom>
        </p:spPr>
        <p:txBody>
          <a:bodyPr>
            <a:noAutofit/>
          </a:bodyPr>
          <a:lstStyle>
            <a:lvl1pPr marL="0" indent="0" algn="l" defTabSz="683880" rtl="0" eaLnBrk="1" latinLnBrk="0" hangingPunct="1">
              <a:lnSpc>
                <a:spcPct val="90000"/>
              </a:lnSpc>
              <a:spcBef>
                <a:spcPts val="748"/>
              </a:spcBef>
              <a:buFont typeface="Arial" panose="020B0604020202020204" pitchFamily="34" charset="0"/>
              <a:buNone/>
              <a:defRPr lang="en-US" sz="1000" kern="1200" spc="-30" baseline="0" dirty="0">
                <a:solidFill>
                  <a:srgbClr val="87E1D1"/>
                </a:solidFill>
                <a:latin typeface="+mn-lt"/>
                <a:ea typeface="+mn-ea"/>
                <a:cs typeface="+mn-cs"/>
              </a:defRPr>
            </a:lvl1pPr>
            <a:lvl2pPr>
              <a:defRPr/>
            </a:lvl2pPr>
            <a:lvl3pPr>
              <a:defRPr/>
            </a:lvl3pPr>
            <a:lvl4pPr>
              <a:defRPr/>
            </a:lvl4pPr>
            <a:lvl5pPr>
              <a:defRPr/>
            </a:lvl5pPr>
          </a:lstStyle>
          <a:p>
            <a:pPr marL="0" lvl="0" indent="0" algn="l" defTabSz="683880" rtl="0" eaLnBrk="1" latinLnBrk="0" hangingPunct="1">
              <a:lnSpc>
                <a:spcPct val="90000"/>
              </a:lnSpc>
              <a:spcBef>
                <a:spcPts val="748"/>
              </a:spcBef>
              <a:buFont typeface="Arial" panose="020B0604020202020204" pitchFamily="34" charset="0"/>
              <a:buNone/>
            </a:pPr>
            <a:r>
              <a:rPr lang="en-GB" dirty="0"/>
              <a:t>Optional smaller caption here (Arial 10pt)</a:t>
            </a:r>
          </a:p>
        </p:txBody>
      </p:sp>
    </p:spTree>
    <p:extLst>
      <p:ext uri="{BB962C8B-B14F-4D97-AF65-F5344CB8AC3E}">
        <p14:creationId xmlns:p14="http://schemas.microsoft.com/office/powerpoint/2010/main" val="172875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_Slide_4">
    <p:spTree>
      <p:nvGrpSpPr>
        <p:cNvPr id="1" name=""/>
        <p:cNvGrpSpPr/>
        <p:nvPr/>
      </p:nvGrpSpPr>
      <p:grpSpPr>
        <a:xfrm>
          <a:off x="0" y="0"/>
          <a:ext cx="0" cy="0"/>
          <a:chOff x="0" y="0"/>
          <a:chExt cx="0" cy="0"/>
        </a:xfrm>
      </p:grpSpPr>
      <p:pic>
        <p:nvPicPr>
          <p:cNvPr id="92" name="Graphic 91">
            <a:extLst>
              <a:ext uri="{FF2B5EF4-FFF2-40B4-BE49-F238E27FC236}">
                <a16:creationId xmlns:a16="http://schemas.microsoft.com/office/drawing/2014/main" id="{8F797FB2-0F6A-41A0-A0B5-4AECE4C028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26595" y="-2184172"/>
            <a:ext cx="7302327" cy="8956165"/>
          </a:xfrm>
          <a:prstGeom prst="rect">
            <a:avLst/>
          </a:prstGeom>
        </p:spPr>
      </p:pic>
      <p:sp>
        <p:nvSpPr>
          <p:cNvPr id="2" name="Title 1"/>
          <p:cNvSpPr>
            <a:spLocks noGrp="1"/>
          </p:cNvSpPr>
          <p:nvPr>
            <p:ph type="ctrTitle" hasCustomPrompt="1"/>
          </p:nvPr>
        </p:nvSpPr>
        <p:spPr>
          <a:xfrm>
            <a:off x="598071" y="1897848"/>
            <a:ext cx="3240598" cy="1179880"/>
          </a:xfrm>
          <a:prstGeom prst="rect">
            <a:avLst/>
          </a:prstGeom>
        </p:spPr>
        <p:txBody>
          <a:bodyPr anchor="t">
            <a:normAutofit/>
          </a:bodyPr>
          <a:lstStyle>
            <a:lvl1pPr algn="l">
              <a:defRPr sz="2600" b="0" i="0" spc="-30" baseline="0">
                <a:solidFill>
                  <a:schemeClr val="tx1"/>
                </a:solidFill>
                <a:latin typeface="Arial" panose="020B0604020202020204" pitchFamily="34" charset="0"/>
                <a:cs typeface="Arial" panose="020B0604020202020204" pitchFamily="34" charset="0"/>
              </a:defRPr>
            </a:lvl1pPr>
          </a:lstStyle>
          <a:p>
            <a:r>
              <a:rPr lang="en-US" dirty="0"/>
              <a:t>Divider title here in</a:t>
            </a:r>
            <a:br>
              <a:rPr lang="en-US" dirty="0"/>
            </a:br>
            <a:r>
              <a:rPr lang="en-US" dirty="0"/>
              <a:t>sentence case lorem  </a:t>
            </a:r>
            <a:br>
              <a:rPr lang="en-US" dirty="0"/>
            </a:br>
            <a:r>
              <a:rPr lang="en-US" dirty="0"/>
              <a:t>ipsum. (Arial 26pt)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688593" y="1720213"/>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a:extLst>
              <a:ext uri="{FF2B5EF4-FFF2-40B4-BE49-F238E27FC236}">
                <a16:creationId xmlns:a16="http://schemas.microsoft.com/office/drawing/2014/main" id="{A43CD54E-9BB5-0642-955E-2F5D6D878FB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dirty="0"/>
              <a:t>Add Classification Label: Forcepoint Private  |  Forcepoint Proprietary  |  Public   </a:t>
            </a:r>
          </a:p>
        </p:txBody>
      </p:sp>
      <p:sp>
        <p:nvSpPr>
          <p:cNvPr id="19" name="Slide Number Placeholder 5">
            <a:extLst>
              <a:ext uri="{FF2B5EF4-FFF2-40B4-BE49-F238E27FC236}">
                <a16:creationId xmlns:a16="http://schemas.microsoft.com/office/drawing/2014/main" id="{06BA0DEA-3C4B-C942-923D-49A17D95D254}"/>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solidFill>
              </a:defRPr>
            </a:lvl1pPr>
          </a:lstStyle>
          <a:p>
            <a:fld id="{3508364D-5942-8E40-98EA-776B50E29527}" type="slidenum">
              <a:rPr lang="en-US" smtClean="0"/>
              <a:pPr/>
              <a:t>‹#›</a:t>
            </a:fld>
            <a:endParaRPr lang="en-US" dirty="0"/>
          </a:p>
        </p:txBody>
      </p:sp>
      <p:pic>
        <p:nvPicPr>
          <p:cNvPr id="21" name="Graphic 20">
            <a:extLst>
              <a:ext uri="{FF2B5EF4-FFF2-40B4-BE49-F238E27FC236}">
                <a16:creationId xmlns:a16="http://schemas.microsoft.com/office/drawing/2014/main" id="{AB96A765-D96B-BD41-B471-9AF9AFB68230}"/>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688973" y="4910328"/>
            <a:ext cx="567986" cy="109620"/>
          </a:xfrm>
          <a:prstGeom prst="rect">
            <a:avLst/>
          </a:prstGeom>
        </p:spPr>
      </p:pic>
      <p:cxnSp>
        <p:nvCxnSpPr>
          <p:cNvPr id="554" name="Straight Connector 553">
            <a:extLst>
              <a:ext uri="{FF2B5EF4-FFF2-40B4-BE49-F238E27FC236}">
                <a16:creationId xmlns:a16="http://schemas.microsoft.com/office/drawing/2014/main" id="{4BF8A033-B47E-44AB-BFB2-CB46D0A61E60}"/>
              </a:ext>
            </a:extLst>
          </p:cNvPr>
          <p:cNvCxnSpPr>
            <a:cxnSpLocks/>
          </p:cNvCxnSpPr>
          <p:nvPr userDrawn="1"/>
        </p:nvCxnSpPr>
        <p:spPr>
          <a:xfrm>
            <a:off x="687437" y="4853323"/>
            <a:ext cx="8456563"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5D90F4F8-3B7C-48EA-A553-14C07826425A}"/>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832756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_Slide_6">
    <p:spTree>
      <p:nvGrpSpPr>
        <p:cNvPr id="1" name=""/>
        <p:cNvGrpSpPr/>
        <p:nvPr/>
      </p:nvGrpSpPr>
      <p:grpSpPr>
        <a:xfrm>
          <a:off x="0" y="0"/>
          <a:ext cx="0" cy="0"/>
          <a:chOff x="0" y="0"/>
          <a:chExt cx="0" cy="0"/>
        </a:xfrm>
      </p:grpSpPr>
      <p:pic>
        <p:nvPicPr>
          <p:cNvPr id="92" name="Graphic 91">
            <a:extLst>
              <a:ext uri="{FF2B5EF4-FFF2-40B4-BE49-F238E27FC236}">
                <a16:creationId xmlns:a16="http://schemas.microsoft.com/office/drawing/2014/main" id="{8F797FB2-0F6A-41A0-A0B5-4AECE4C0285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43296" y="-1721590"/>
            <a:ext cx="4678808" cy="10875787"/>
          </a:xfrm>
          <a:prstGeom prst="rect">
            <a:avLst/>
          </a:prstGeom>
        </p:spPr>
      </p:pic>
      <p:sp>
        <p:nvSpPr>
          <p:cNvPr id="2" name="Title 1"/>
          <p:cNvSpPr>
            <a:spLocks noGrp="1"/>
          </p:cNvSpPr>
          <p:nvPr>
            <p:ph type="ctrTitle" hasCustomPrompt="1"/>
          </p:nvPr>
        </p:nvSpPr>
        <p:spPr>
          <a:xfrm>
            <a:off x="598071" y="1897848"/>
            <a:ext cx="3240598" cy="1179880"/>
          </a:xfrm>
          <a:prstGeom prst="rect">
            <a:avLst/>
          </a:prstGeom>
        </p:spPr>
        <p:txBody>
          <a:bodyPr anchor="t">
            <a:normAutofit/>
          </a:bodyPr>
          <a:lstStyle>
            <a:lvl1pPr algn="l">
              <a:defRPr sz="2600" b="0" i="0" spc="-30" baseline="0">
                <a:solidFill>
                  <a:schemeClr val="tx1"/>
                </a:solidFill>
                <a:latin typeface="Arial" panose="020B0604020202020204" pitchFamily="34" charset="0"/>
                <a:cs typeface="Arial" panose="020B0604020202020204" pitchFamily="34" charset="0"/>
              </a:defRPr>
            </a:lvl1pPr>
          </a:lstStyle>
          <a:p>
            <a:r>
              <a:rPr lang="en-US" dirty="0"/>
              <a:t>Divider title here in</a:t>
            </a:r>
            <a:br>
              <a:rPr lang="en-US" dirty="0"/>
            </a:br>
            <a:r>
              <a:rPr lang="en-US" dirty="0"/>
              <a:t>sentence case lorem  </a:t>
            </a:r>
            <a:br>
              <a:rPr lang="en-US" dirty="0"/>
            </a:br>
            <a:r>
              <a:rPr lang="en-US" dirty="0"/>
              <a:t>ipsum. (Arial 26pt)</a:t>
            </a:r>
          </a:p>
        </p:txBody>
      </p:sp>
      <p:sp>
        <p:nvSpPr>
          <p:cNvPr id="7" name="Rectangle 6">
            <a:extLst>
              <a:ext uri="{FF2B5EF4-FFF2-40B4-BE49-F238E27FC236}">
                <a16:creationId xmlns:a16="http://schemas.microsoft.com/office/drawing/2014/main" id="{32FE1387-0A34-D34B-B8FE-3BFC4D0FB90C}"/>
              </a:ext>
            </a:extLst>
          </p:cNvPr>
          <p:cNvSpPr/>
          <p:nvPr userDrawn="1"/>
        </p:nvSpPr>
        <p:spPr>
          <a:xfrm>
            <a:off x="688593" y="1720213"/>
            <a:ext cx="317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a:extLst>
              <a:ext uri="{FF2B5EF4-FFF2-40B4-BE49-F238E27FC236}">
                <a16:creationId xmlns:a16="http://schemas.microsoft.com/office/drawing/2014/main" id="{A43CD54E-9BB5-0642-955E-2F5D6D878FBF}"/>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dirty="0"/>
              <a:t>Add Classification Label: Forcepoint Private  |  Forcepoint Proprietary  |  Public   </a:t>
            </a:r>
          </a:p>
        </p:txBody>
      </p:sp>
      <p:sp>
        <p:nvSpPr>
          <p:cNvPr id="19" name="Slide Number Placeholder 5">
            <a:extLst>
              <a:ext uri="{FF2B5EF4-FFF2-40B4-BE49-F238E27FC236}">
                <a16:creationId xmlns:a16="http://schemas.microsoft.com/office/drawing/2014/main" id="{06BA0DEA-3C4B-C942-923D-49A17D95D254}"/>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solidFill>
              </a:defRPr>
            </a:lvl1pPr>
          </a:lstStyle>
          <a:p>
            <a:fld id="{3508364D-5942-8E40-98EA-776B50E29527}" type="slidenum">
              <a:rPr lang="en-US" smtClean="0"/>
              <a:pPr/>
              <a:t>‹#›</a:t>
            </a:fld>
            <a:endParaRPr lang="en-US" dirty="0"/>
          </a:p>
        </p:txBody>
      </p:sp>
      <p:pic>
        <p:nvPicPr>
          <p:cNvPr id="21" name="Graphic 20">
            <a:extLst>
              <a:ext uri="{FF2B5EF4-FFF2-40B4-BE49-F238E27FC236}">
                <a16:creationId xmlns:a16="http://schemas.microsoft.com/office/drawing/2014/main" id="{AB96A765-D96B-BD41-B471-9AF9AFB68230}"/>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688973" y="4910328"/>
            <a:ext cx="567986" cy="109620"/>
          </a:xfrm>
          <a:prstGeom prst="rect">
            <a:avLst/>
          </a:prstGeom>
        </p:spPr>
      </p:pic>
      <p:cxnSp>
        <p:nvCxnSpPr>
          <p:cNvPr id="11" name="Straight Connector 10">
            <a:extLst>
              <a:ext uri="{FF2B5EF4-FFF2-40B4-BE49-F238E27FC236}">
                <a16:creationId xmlns:a16="http://schemas.microsoft.com/office/drawing/2014/main" id="{4CACED60-5270-49F2-AA86-F003EB776E4B}"/>
              </a:ext>
            </a:extLst>
          </p:cNvPr>
          <p:cNvCxnSpPr>
            <a:cxnSpLocks/>
          </p:cNvCxnSpPr>
          <p:nvPr userDrawn="1"/>
        </p:nvCxnSpPr>
        <p:spPr>
          <a:xfrm>
            <a:off x="687437" y="4853323"/>
            <a:ext cx="8456563"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CAA5EA4D-B8F7-4B54-A936-9279EF6219E0}"/>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77024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2 row">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6E20E89-0BB0-4F90-902F-F3422F2F7C1B}"/>
              </a:ext>
            </a:extLst>
          </p:cNvPr>
          <p:cNvSpPr>
            <a:spLocks noGrp="1"/>
          </p:cNvSpPr>
          <p:nvPr>
            <p:ph type="body" sz="quarter" idx="18"/>
          </p:nvPr>
        </p:nvSpPr>
        <p:spPr>
          <a:xfrm>
            <a:off x="628650" y="1149185"/>
            <a:ext cx="7886700" cy="1023821"/>
          </a:xfrm>
        </p:spPr>
        <p:txBody>
          <a:bodyPr vert="horz" lIns="0" tIns="45720" rIns="91440" bIns="45720" rtlCol="0">
            <a:noAutofit/>
          </a:bodyPr>
          <a:lstStyle>
            <a:lvl1pPr>
              <a:defRPr lang="en-GB" dirty="0"/>
            </a:lvl1pPr>
            <a:lvl2pPr>
              <a:defRPr lang="en-GB" dirty="0"/>
            </a:lvl2pPr>
            <a:lvl3pPr>
              <a:defRPr lang="en-GB" dirty="0"/>
            </a:lvl3pPr>
            <a:lvl4pPr>
              <a:defRPr lang="en-GB"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2" name="Footer Placeholder 4">
            <a:extLst>
              <a:ext uri="{FF2B5EF4-FFF2-40B4-BE49-F238E27FC236}">
                <a16:creationId xmlns:a16="http://schemas.microsoft.com/office/drawing/2014/main" id="{301B384E-9130-A44F-A231-F3FE1EA2B095}"/>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3" name="Straight Connector 12">
            <a:extLst>
              <a:ext uri="{FF2B5EF4-FFF2-40B4-BE49-F238E27FC236}">
                <a16:creationId xmlns:a16="http://schemas.microsoft.com/office/drawing/2014/main" id="{20A42773-B714-47F3-BB6B-70459B952E52}"/>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67FEBF5A-384D-4AEE-ACAB-0154210E8F8F}"/>
              </a:ext>
            </a:extLst>
          </p:cNvPr>
          <p:cNvSpPr>
            <a:spLocks noGrp="1"/>
          </p:cNvSpPr>
          <p:nvPr>
            <p:ph type="body" sz="quarter" idx="19"/>
          </p:nvPr>
        </p:nvSpPr>
        <p:spPr>
          <a:xfrm>
            <a:off x="628650" y="2882356"/>
            <a:ext cx="7886700" cy="1607093"/>
          </a:xfr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8856D962-CE4E-4AAB-B08E-31AEFF07A346}"/>
              </a:ext>
            </a:extLst>
          </p:cNvPr>
          <p:cNvCxnSpPr>
            <a:cxnSpLocks/>
          </p:cNvCxnSpPr>
          <p:nvPr userDrawn="1"/>
        </p:nvCxnSpPr>
        <p:spPr>
          <a:xfrm>
            <a:off x="687437" y="2540574"/>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69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TA Takeway title w/ bullets (one colum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44955A2-0138-D048-B0CE-F5E4DF00C6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2045" y="817927"/>
            <a:ext cx="3820005" cy="3820005"/>
          </a:xfrm>
          <a:prstGeom prst="rect">
            <a:avLst/>
          </a:prstGeom>
        </p:spPr>
      </p:pic>
      <p:sp>
        <p:nvSpPr>
          <p:cNvPr id="10" name="Text Placeholder 12">
            <a:extLst>
              <a:ext uri="{FF2B5EF4-FFF2-40B4-BE49-F238E27FC236}">
                <a16:creationId xmlns:a16="http://schemas.microsoft.com/office/drawing/2014/main" id="{D3CA226B-7911-45D3-82AF-EE1F80270BBF}"/>
              </a:ext>
            </a:extLst>
          </p:cNvPr>
          <p:cNvSpPr>
            <a:spLocks noGrp="1"/>
          </p:cNvSpPr>
          <p:nvPr>
            <p:ph type="body" sz="quarter" idx="18"/>
          </p:nvPr>
        </p:nvSpPr>
        <p:spPr>
          <a:xfrm>
            <a:off x="628650" y="1149185"/>
            <a:ext cx="3925932" cy="334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11" name="Footer Placeholder 4">
            <a:extLst>
              <a:ext uri="{FF2B5EF4-FFF2-40B4-BE49-F238E27FC236}">
                <a16:creationId xmlns:a16="http://schemas.microsoft.com/office/drawing/2014/main" id="{FAA02DF2-382E-1645-8476-A48F6F56C161}"/>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3" name="Straight Connector 12">
            <a:extLst>
              <a:ext uri="{FF2B5EF4-FFF2-40B4-BE49-F238E27FC236}">
                <a16:creationId xmlns:a16="http://schemas.microsoft.com/office/drawing/2014/main" id="{81CA5451-25CD-4305-B342-3205238C5CB6}"/>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9077401A-FD80-4230-8A19-C8F8E0C836C8}"/>
              </a:ext>
            </a:extLst>
          </p:cNvPr>
          <p:cNvSpPr>
            <a:spLocks noGrp="1"/>
          </p:cNvSpPr>
          <p:nvPr>
            <p:ph type="body" sz="quarter" idx="20" hasCustomPrompt="1"/>
          </p:nvPr>
        </p:nvSpPr>
        <p:spPr>
          <a:xfrm>
            <a:off x="5543550" y="3052432"/>
            <a:ext cx="2439001" cy="900344"/>
          </a:xfrm>
        </p:spPr>
        <p:txBody>
          <a:bodyPr lIns="182880" tIns="137160">
            <a:normAutofit/>
          </a:bodyPr>
          <a:lstStyle>
            <a:lvl1pPr>
              <a:buNone/>
              <a:defRPr lang="en-US" sz="1600" b="1" kern="1200" spc="10" baseline="0" dirty="0" smtClean="0">
                <a:solidFill>
                  <a:schemeClr val="bg2"/>
                </a:solidFill>
                <a:latin typeface="+mn-lt"/>
                <a:ea typeface="+mn-ea"/>
                <a:cs typeface="+mn-cs"/>
              </a:defRPr>
            </a:lvl1pPr>
          </a:lstStyle>
          <a:p>
            <a:pPr marL="0" marR="0" lvl="0" indent="0" algn="l" defTabSz="683880" rtl="0" eaLnBrk="1" fontAlgn="auto" latinLnBrk="0" hangingPunct="1">
              <a:lnSpc>
                <a:spcPts val="1220"/>
              </a:lnSpc>
              <a:spcBef>
                <a:spcPts val="748"/>
              </a:spcBef>
              <a:spcAft>
                <a:spcPts val="0"/>
              </a:spcAft>
              <a:buClrTx/>
              <a:buSzTx/>
              <a:buFont typeface="Arial" panose="020B0604020202020204" pitchFamily="34" charset="0"/>
              <a:buNone/>
              <a:tabLst/>
              <a:defRPr/>
            </a:pPr>
            <a:r>
              <a:rPr lang="en-US" dirty="0"/>
              <a:t>CTA Takeaway</a:t>
            </a:r>
          </a:p>
        </p:txBody>
      </p:sp>
      <p:sp>
        <p:nvSpPr>
          <p:cNvPr id="4" name="Text Placeholder 3">
            <a:extLst>
              <a:ext uri="{FF2B5EF4-FFF2-40B4-BE49-F238E27FC236}">
                <a16:creationId xmlns:a16="http://schemas.microsoft.com/office/drawing/2014/main" id="{9AB24DD8-12CC-42DA-8AAE-3380A9C60DE5}"/>
              </a:ext>
            </a:extLst>
          </p:cNvPr>
          <p:cNvSpPr>
            <a:spLocks noGrp="1"/>
          </p:cNvSpPr>
          <p:nvPr>
            <p:ph type="body" sz="quarter" idx="21" hasCustomPrompt="1"/>
          </p:nvPr>
        </p:nvSpPr>
        <p:spPr>
          <a:xfrm>
            <a:off x="5543550" y="1509713"/>
            <a:ext cx="2438400" cy="1543050"/>
          </a:xfrm>
        </p:spPr>
        <p:txBody>
          <a:bodyPr lIns="91440" bIns="137160" anchor="b" anchorCtr="0">
            <a:noAutofit/>
          </a:bodyPr>
          <a:lstStyle>
            <a:lvl1pPr>
              <a:lnSpc>
                <a:spcPct val="90000"/>
              </a:lnSpc>
              <a:spcBef>
                <a:spcPts val="0"/>
              </a:spcBef>
              <a:defRPr b="1" spc="10" baseline="0"/>
            </a:lvl1pPr>
          </a:lstStyle>
          <a:p>
            <a:pPr lvl="0"/>
            <a:r>
              <a:rPr lang="en-US" dirty="0"/>
              <a:t>Takeaway text box</a:t>
            </a:r>
          </a:p>
          <a:p>
            <a:pPr lvl="0"/>
            <a:r>
              <a:rPr lang="en-US" dirty="0"/>
              <a:t>could go here. Focal</a:t>
            </a:r>
          </a:p>
          <a:p>
            <a:pPr lvl="0"/>
            <a:r>
              <a:rPr lang="en-US" dirty="0"/>
              <a:t>point graphic shapes</a:t>
            </a:r>
          </a:p>
          <a:p>
            <a:pPr lvl="0"/>
            <a:r>
              <a:rPr lang="en-US" dirty="0"/>
              <a:t>and color may vary.</a:t>
            </a:r>
          </a:p>
        </p:txBody>
      </p:sp>
    </p:spTree>
    <p:extLst>
      <p:ext uri="{BB962C8B-B14F-4D97-AF65-F5344CB8AC3E}">
        <p14:creationId xmlns:p14="http://schemas.microsoft.com/office/powerpoint/2010/main" val="25300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TA Takeway title w/ bullets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3" name="Graphic 17">
            <a:extLst>
              <a:ext uri="{FF2B5EF4-FFF2-40B4-BE49-F238E27FC236}">
                <a16:creationId xmlns:a16="http://schemas.microsoft.com/office/drawing/2014/main" id="{B44955A2-0138-D048-B0CE-F5E4DF00C672}"/>
              </a:ext>
            </a:extLst>
          </p:cNvPr>
          <p:cNvSpPr/>
          <p:nvPr/>
        </p:nvSpPr>
        <p:spPr>
          <a:xfrm>
            <a:off x="4852045" y="817927"/>
            <a:ext cx="3822526" cy="3822526"/>
          </a:xfrm>
          <a:custGeom>
            <a:avLst/>
            <a:gdLst>
              <a:gd name="connsiteX0" fmla="*/ 1911263 w 3822526"/>
              <a:gd name="connsiteY0" fmla="*/ 0 h 3822526"/>
              <a:gd name="connsiteX1" fmla="*/ 0 w 3822526"/>
              <a:gd name="connsiteY1" fmla="*/ 1911263 h 3822526"/>
              <a:gd name="connsiteX2" fmla="*/ 1911263 w 3822526"/>
              <a:gd name="connsiteY2" fmla="*/ 3822527 h 3822526"/>
              <a:gd name="connsiteX3" fmla="*/ 3822527 w 3822526"/>
              <a:gd name="connsiteY3" fmla="*/ 1911263 h 3822526"/>
              <a:gd name="connsiteX4" fmla="*/ 1911263 w 3822526"/>
              <a:gd name="connsiteY4" fmla="*/ 0 h 3822526"/>
              <a:gd name="connsiteX5" fmla="*/ 3131648 w 3822526"/>
              <a:gd name="connsiteY5" fmla="*/ 3131648 h 3822526"/>
              <a:gd name="connsiteX6" fmla="*/ 692140 w 3822526"/>
              <a:gd name="connsiteY6" fmla="*/ 3131648 h 3822526"/>
              <a:gd name="connsiteX7" fmla="*/ 692140 w 3822526"/>
              <a:gd name="connsiteY7" fmla="*/ 692140 h 3822526"/>
              <a:gd name="connsiteX8" fmla="*/ 3131648 w 3822526"/>
              <a:gd name="connsiteY8" fmla="*/ 692140 h 3822526"/>
              <a:gd name="connsiteX9" fmla="*/ 3131648 w 3822526"/>
              <a:gd name="connsiteY9" fmla="*/ 3131648 h 38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526" h="3822526">
                <a:moveTo>
                  <a:pt x="1911263" y="0"/>
                </a:moveTo>
                <a:cubicBezTo>
                  <a:pt x="856034" y="0"/>
                  <a:pt x="0" y="856034"/>
                  <a:pt x="0" y="1911263"/>
                </a:cubicBezTo>
                <a:cubicBezTo>
                  <a:pt x="0" y="2966492"/>
                  <a:pt x="856034" y="3822527"/>
                  <a:pt x="1911263" y="3822527"/>
                </a:cubicBezTo>
                <a:cubicBezTo>
                  <a:pt x="2966492" y="3822527"/>
                  <a:pt x="3822527" y="2966492"/>
                  <a:pt x="3822527" y="1911263"/>
                </a:cubicBezTo>
                <a:cubicBezTo>
                  <a:pt x="3822527" y="856034"/>
                  <a:pt x="2967753" y="0"/>
                  <a:pt x="1911263" y="0"/>
                </a:cubicBezTo>
                <a:close/>
                <a:moveTo>
                  <a:pt x="3131648" y="3131648"/>
                </a:moveTo>
                <a:lnTo>
                  <a:pt x="692140" y="3131648"/>
                </a:lnTo>
                <a:lnTo>
                  <a:pt x="692140" y="692140"/>
                </a:lnTo>
                <a:lnTo>
                  <a:pt x="3131648" y="692140"/>
                </a:lnTo>
                <a:lnTo>
                  <a:pt x="3131648" y="3131648"/>
                </a:lnTo>
                <a:close/>
              </a:path>
            </a:pathLst>
          </a:custGeom>
          <a:gradFill>
            <a:gsLst>
              <a:gs pos="0">
                <a:srgbClr val="CCD2D3">
                  <a:alpha val="0"/>
                </a:srgbClr>
              </a:gs>
              <a:gs pos="76000">
                <a:srgbClr val="CCD2D3"/>
              </a:gs>
            </a:gsLst>
            <a:lin ang="13800000" scaled="0"/>
          </a:gradFill>
          <a:ln w="12606" cap="flat">
            <a:noFill/>
            <a:prstDash val="solid"/>
            <a:miter/>
          </a:ln>
        </p:spPr>
        <p:txBody>
          <a:bodyPr rtlCol="0" anchor="ctr"/>
          <a:lstStyle/>
          <a:p>
            <a:endParaRPr lang="en-US"/>
          </a:p>
        </p:txBody>
      </p:sp>
      <p:sp>
        <p:nvSpPr>
          <p:cNvPr id="11" name="Footer Placeholder 4">
            <a:extLst>
              <a:ext uri="{FF2B5EF4-FFF2-40B4-BE49-F238E27FC236}">
                <a16:creationId xmlns:a16="http://schemas.microsoft.com/office/drawing/2014/main" id="{AEF68D1B-D5B9-B94F-9194-C964958FD77D}"/>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2" name="Straight Connector 11">
            <a:extLst>
              <a:ext uri="{FF2B5EF4-FFF2-40B4-BE49-F238E27FC236}">
                <a16:creationId xmlns:a16="http://schemas.microsoft.com/office/drawing/2014/main" id="{49397342-C192-4DA8-97D4-5DA96E5CFF15}"/>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FE16AFF4-43E5-45FD-91AB-115DB71C5E23}"/>
              </a:ext>
            </a:extLst>
          </p:cNvPr>
          <p:cNvSpPr>
            <a:spLocks noGrp="1"/>
          </p:cNvSpPr>
          <p:nvPr>
            <p:ph type="body" sz="quarter" idx="18"/>
          </p:nvPr>
        </p:nvSpPr>
        <p:spPr>
          <a:xfrm>
            <a:off x="628650" y="1149185"/>
            <a:ext cx="3925932" cy="334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a:extLst>
              <a:ext uri="{FF2B5EF4-FFF2-40B4-BE49-F238E27FC236}">
                <a16:creationId xmlns:a16="http://schemas.microsoft.com/office/drawing/2014/main" id="{0D516222-4B38-4A39-A84B-44640617CE53}"/>
              </a:ext>
            </a:extLst>
          </p:cNvPr>
          <p:cNvSpPr>
            <a:spLocks noGrp="1"/>
          </p:cNvSpPr>
          <p:nvPr>
            <p:ph type="body" sz="quarter" idx="20" hasCustomPrompt="1"/>
          </p:nvPr>
        </p:nvSpPr>
        <p:spPr>
          <a:xfrm>
            <a:off x="5543550" y="3052432"/>
            <a:ext cx="2439001" cy="900344"/>
          </a:xfrm>
        </p:spPr>
        <p:txBody>
          <a:bodyPr lIns="182880" tIns="137160">
            <a:normAutofit/>
          </a:bodyPr>
          <a:lstStyle>
            <a:lvl1pPr>
              <a:buNone/>
              <a:defRPr lang="en-US" sz="1600" b="1" kern="1200" spc="10" baseline="0" dirty="0" smtClean="0">
                <a:solidFill>
                  <a:schemeClr val="bg2"/>
                </a:solidFill>
                <a:latin typeface="+mn-lt"/>
                <a:ea typeface="+mn-ea"/>
                <a:cs typeface="+mn-cs"/>
              </a:defRPr>
            </a:lvl1pPr>
          </a:lstStyle>
          <a:p>
            <a:pPr marL="0" marR="0" lvl="0" indent="0" algn="l" defTabSz="683880" rtl="0" eaLnBrk="1" fontAlgn="auto" latinLnBrk="0" hangingPunct="1">
              <a:lnSpc>
                <a:spcPts val="1220"/>
              </a:lnSpc>
              <a:spcBef>
                <a:spcPts val="748"/>
              </a:spcBef>
              <a:spcAft>
                <a:spcPts val="0"/>
              </a:spcAft>
              <a:buClrTx/>
              <a:buSzTx/>
              <a:buFont typeface="Arial" panose="020B0604020202020204" pitchFamily="34" charset="0"/>
              <a:buNone/>
              <a:tabLst/>
              <a:defRPr/>
            </a:pPr>
            <a:r>
              <a:rPr lang="en-US" dirty="0"/>
              <a:t>CTA Takeaway</a:t>
            </a:r>
          </a:p>
        </p:txBody>
      </p:sp>
      <p:sp>
        <p:nvSpPr>
          <p:cNvPr id="17" name="Text Placeholder 3">
            <a:extLst>
              <a:ext uri="{FF2B5EF4-FFF2-40B4-BE49-F238E27FC236}">
                <a16:creationId xmlns:a16="http://schemas.microsoft.com/office/drawing/2014/main" id="{74CE24F6-A54F-4265-8868-A520C5F777AE}"/>
              </a:ext>
            </a:extLst>
          </p:cNvPr>
          <p:cNvSpPr>
            <a:spLocks noGrp="1"/>
          </p:cNvSpPr>
          <p:nvPr>
            <p:ph type="body" sz="quarter" idx="21" hasCustomPrompt="1"/>
          </p:nvPr>
        </p:nvSpPr>
        <p:spPr>
          <a:xfrm>
            <a:off x="5543550" y="1509713"/>
            <a:ext cx="2438400" cy="1543050"/>
          </a:xfrm>
        </p:spPr>
        <p:txBody>
          <a:bodyPr lIns="91440" bIns="137160" anchor="b" anchorCtr="0">
            <a:noAutofit/>
          </a:bodyPr>
          <a:lstStyle>
            <a:lvl1pPr>
              <a:lnSpc>
                <a:spcPct val="90000"/>
              </a:lnSpc>
              <a:spcBef>
                <a:spcPts val="0"/>
              </a:spcBef>
              <a:defRPr b="1" spc="10" baseline="0"/>
            </a:lvl1pPr>
          </a:lstStyle>
          <a:p>
            <a:pPr lvl="0"/>
            <a:r>
              <a:rPr lang="en-US" dirty="0"/>
              <a:t>Takeaway text box</a:t>
            </a:r>
          </a:p>
          <a:p>
            <a:pPr lvl="0"/>
            <a:r>
              <a:rPr lang="en-US" dirty="0"/>
              <a:t>could go here. Focal</a:t>
            </a:r>
          </a:p>
          <a:p>
            <a:pPr lvl="0"/>
            <a:r>
              <a:rPr lang="en-US" dirty="0"/>
              <a:t>point graphic shapes</a:t>
            </a:r>
          </a:p>
          <a:p>
            <a:pPr lvl="0"/>
            <a:r>
              <a:rPr lang="en-US" dirty="0"/>
              <a:t>and color may vary.</a:t>
            </a:r>
          </a:p>
        </p:txBody>
      </p:sp>
    </p:spTree>
    <p:extLst>
      <p:ext uri="{BB962C8B-B14F-4D97-AF65-F5344CB8AC3E}">
        <p14:creationId xmlns:p14="http://schemas.microsoft.com/office/powerpoint/2010/main" val="228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TA Takeway title w/ bullets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3" name="Oval 2">
            <a:extLst>
              <a:ext uri="{FF2B5EF4-FFF2-40B4-BE49-F238E27FC236}">
                <a16:creationId xmlns:a16="http://schemas.microsoft.com/office/drawing/2014/main" id="{50A67F78-C4BE-E64C-975E-6D982596D1E3}"/>
              </a:ext>
            </a:extLst>
          </p:cNvPr>
          <p:cNvSpPr/>
          <p:nvPr userDrawn="1"/>
        </p:nvSpPr>
        <p:spPr>
          <a:xfrm>
            <a:off x="5009881" y="962264"/>
            <a:ext cx="3505469" cy="3505469"/>
          </a:xfrm>
          <a:prstGeom prst="ellipse">
            <a:avLst/>
          </a:prstGeom>
          <a:noFill/>
          <a:ln w="317500">
            <a:gradFill flip="none" rotWithShape="1">
              <a:gsLst>
                <a:gs pos="0">
                  <a:srgbClr val="87E1D1">
                    <a:alpha val="32000"/>
                  </a:srgbClr>
                </a:gs>
                <a:gs pos="76000">
                  <a:srgbClr val="87E1D1"/>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2425667C-6FDC-7A40-816F-7BA3E1490FC3}"/>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3" name="Straight Connector 12">
            <a:extLst>
              <a:ext uri="{FF2B5EF4-FFF2-40B4-BE49-F238E27FC236}">
                <a16:creationId xmlns:a16="http://schemas.microsoft.com/office/drawing/2014/main" id="{5DBC7A3A-450F-4CBE-8E4A-78AE9FD47DF7}"/>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3ED5D959-57F2-460C-9891-591B6DD9249C}"/>
              </a:ext>
            </a:extLst>
          </p:cNvPr>
          <p:cNvSpPr>
            <a:spLocks noGrp="1"/>
          </p:cNvSpPr>
          <p:nvPr>
            <p:ph type="body" sz="quarter" idx="18"/>
          </p:nvPr>
        </p:nvSpPr>
        <p:spPr>
          <a:xfrm>
            <a:off x="628650" y="1149185"/>
            <a:ext cx="3925932" cy="334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8">
            <a:extLst>
              <a:ext uri="{FF2B5EF4-FFF2-40B4-BE49-F238E27FC236}">
                <a16:creationId xmlns:a16="http://schemas.microsoft.com/office/drawing/2014/main" id="{4D7B7B5D-0A58-43DF-806D-82A8479F666C}"/>
              </a:ext>
            </a:extLst>
          </p:cNvPr>
          <p:cNvSpPr>
            <a:spLocks noGrp="1"/>
          </p:cNvSpPr>
          <p:nvPr>
            <p:ph type="body" sz="quarter" idx="20" hasCustomPrompt="1"/>
          </p:nvPr>
        </p:nvSpPr>
        <p:spPr>
          <a:xfrm>
            <a:off x="5543550" y="3052432"/>
            <a:ext cx="2439001" cy="900344"/>
          </a:xfrm>
        </p:spPr>
        <p:txBody>
          <a:bodyPr lIns="182880" tIns="137160">
            <a:normAutofit/>
          </a:bodyPr>
          <a:lstStyle>
            <a:lvl1pPr>
              <a:buNone/>
              <a:defRPr lang="en-US" sz="1600" b="1" kern="1200" spc="10" baseline="0" dirty="0" smtClean="0">
                <a:solidFill>
                  <a:schemeClr val="bg2"/>
                </a:solidFill>
                <a:latin typeface="+mn-lt"/>
                <a:ea typeface="+mn-ea"/>
                <a:cs typeface="+mn-cs"/>
              </a:defRPr>
            </a:lvl1pPr>
          </a:lstStyle>
          <a:p>
            <a:pPr marL="0" marR="0" lvl="0" indent="0" algn="l" defTabSz="683880" rtl="0" eaLnBrk="1" fontAlgn="auto" latinLnBrk="0" hangingPunct="1">
              <a:lnSpc>
                <a:spcPts val="1220"/>
              </a:lnSpc>
              <a:spcBef>
                <a:spcPts val="748"/>
              </a:spcBef>
              <a:spcAft>
                <a:spcPts val="0"/>
              </a:spcAft>
              <a:buClrTx/>
              <a:buSzTx/>
              <a:buFont typeface="Arial" panose="020B0604020202020204" pitchFamily="34" charset="0"/>
              <a:buNone/>
              <a:tabLst/>
              <a:defRPr/>
            </a:pPr>
            <a:r>
              <a:rPr lang="en-US" dirty="0"/>
              <a:t>CTA Takeaway</a:t>
            </a:r>
          </a:p>
        </p:txBody>
      </p:sp>
      <p:sp>
        <p:nvSpPr>
          <p:cNvPr id="16" name="Text Placeholder 3">
            <a:extLst>
              <a:ext uri="{FF2B5EF4-FFF2-40B4-BE49-F238E27FC236}">
                <a16:creationId xmlns:a16="http://schemas.microsoft.com/office/drawing/2014/main" id="{1087D80B-2DAB-4156-AC89-C6975C75E9FA}"/>
              </a:ext>
            </a:extLst>
          </p:cNvPr>
          <p:cNvSpPr>
            <a:spLocks noGrp="1"/>
          </p:cNvSpPr>
          <p:nvPr>
            <p:ph type="body" sz="quarter" idx="21" hasCustomPrompt="1"/>
          </p:nvPr>
        </p:nvSpPr>
        <p:spPr>
          <a:xfrm>
            <a:off x="5543550" y="1509713"/>
            <a:ext cx="2438400" cy="1543050"/>
          </a:xfrm>
        </p:spPr>
        <p:txBody>
          <a:bodyPr lIns="91440" bIns="137160" anchor="b" anchorCtr="0">
            <a:noAutofit/>
          </a:bodyPr>
          <a:lstStyle>
            <a:lvl1pPr>
              <a:lnSpc>
                <a:spcPct val="90000"/>
              </a:lnSpc>
              <a:spcBef>
                <a:spcPts val="0"/>
              </a:spcBef>
              <a:defRPr b="1" spc="10" baseline="0"/>
            </a:lvl1pPr>
          </a:lstStyle>
          <a:p>
            <a:pPr lvl="0"/>
            <a:r>
              <a:rPr lang="en-US" dirty="0"/>
              <a:t>Takeaway text box</a:t>
            </a:r>
          </a:p>
          <a:p>
            <a:pPr lvl="0"/>
            <a:r>
              <a:rPr lang="en-US" dirty="0"/>
              <a:t>could go here. Focal</a:t>
            </a:r>
          </a:p>
          <a:p>
            <a:pPr lvl="0"/>
            <a:r>
              <a:rPr lang="en-US" dirty="0"/>
              <a:t>point graphic shapes</a:t>
            </a:r>
          </a:p>
          <a:p>
            <a:pPr lvl="0"/>
            <a:r>
              <a:rPr lang="en-US" dirty="0"/>
              <a:t>and color may vary.</a:t>
            </a:r>
          </a:p>
        </p:txBody>
      </p:sp>
    </p:spTree>
    <p:extLst>
      <p:ext uri="{BB962C8B-B14F-4D97-AF65-F5344CB8AC3E}">
        <p14:creationId xmlns:p14="http://schemas.microsoft.com/office/powerpoint/2010/main" val="378416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TA Takeway title w/ bullets (on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E8C49E-B048-4684-A245-5B8AB7779E18}"/>
              </a:ext>
            </a:extLst>
          </p:cNvPr>
          <p:cNvSpPr>
            <a:spLocks noGrp="1"/>
          </p:cNvSpPr>
          <p:nvPr>
            <p:ph type="body" sz="quarter" idx="22" hasCustomPrompt="1"/>
          </p:nvPr>
        </p:nvSpPr>
        <p:spPr>
          <a:xfrm>
            <a:off x="5543550" y="3052763"/>
            <a:ext cx="2438400" cy="900112"/>
          </a:xfrm>
        </p:spPr>
        <p:txBody>
          <a:bodyPr tIns="137160"/>
          <a:lstStyle>
            <a:lvl1pPr algn="ctr">
              <a:defRPr b="1">
                <a:solidFill>
                  <a:schemeClr val="bg2"/>
                </a:solidFill>
              </a:defRPr>
            </a:lvl1pPr>
            <a:lvl2pPr marL="192024" indent="0">
              <a:buNone/>
              <a:defRPr/>
            </a:lvl2pPr>
          </a:lstStyle>
          <a:p>
            <a:pPr lvl="0"/>
            <a:r>
              <a:rPr lang="en-US" dirty="0"/>
              <a:t>CTA Takeaway</a:t>
            </a:r>
          </a:p>
        </p:txBody>
      </p:sp>
      <p:sp>
        <p:nvSpPr>
          <p:cNvPr id="2" name="Title 1">
            <a:extLst>
              <a:ext uri="{FF2B5EF4-FFF2-40B4-BE49-F238E27FC236}">
                <a16:creationId xmlns:a16="http://schemas.microsoft.com/office/drawing/2014/main" id="{0ACC3A0D-3FDF-FE49-BBFF-42AAAE8059DF}"/>
              </a:ext>
            </a:extLst>
          </p:cNvPr>
          <p:cNvSpPr>
            <a:spLocks noGrp="1"/>
          </p:cNvSpPr>
          <p:nvPr>
            <p:ph type="title" hasCustomPrompt="1"/>
          </p:nvPr>
        </p:nvSpPr>
        <p:spPr/>
        <p:txBody>
          <a:bodyPr/>
          <a:lstStyle>
            <a:lvl1pPr>
              <a:defRPr sz="2200" b="1">
                <a:solidFill>
                  <a:schemeClr val="tx1"/>
                </a:solidFill>
              </a:defRPr>
            </a:lvl1pPr>
          </a:lstStyle>
          <a:p>
            <a:r>
              <a:rPr lang="en-GB" dirty="0"/>
              <a:t>Standard slide title here, sentence case Arial 22pt</a:t>
            </a:r>
            <a:endParaRPr lang="en-US" dirty="0"/>
          </a:p>
        </p:txBody>
      </p:sp>
      <p:sp>
        <p:nvSpPr>
          <p:cNvPr id="6" name="Slide Number Placeholder 5">
            <a:extLst>
              <a:ext uri="{FF2B5EF4-FFF2-40B4-BE49-F238E27FC236}">
                <a16:creationId xmlns:a16="http://schemas.microsoft.com/office/drawing/2014/main" id="{91B81992-92B1-6E4A-9420-2AB8FB9A9EA7}"/>
              </a:ext>
            </a:extLst>
          </p:cNvPr>
          <p:cNvSpPr>
            <a:spLocks noGrp="1"/>
          </p:cNvSpPr>
          <p:nvPr>
            <p:ph type="sldNum" sz="quarter" idx="12"/>
          </p:nvPr>
        </p:nvSpPr>
        <p:spPr>
          <a:xfrm>
            <a:off x="8578850" y="4810201"/>
            <a:ext cx="427848" cy="273083"/>
          </a:xfrm>
          <a:prstGeom prst="rect">
            <a:avLst/>
          </a:prstGeom>
        </p:spPr>
        <p:txBody>
          <a:bodyPr/>
          <a:lstStyle/>
          <a:p>
            <a:fld id="{3508364D-5942-8E40-98EA-776B50E29527}" type="slidenum">
              <a:rPr lang="en-US" smtClean="0"/>
              <a:t>‹#›</a:t>
            </a:fld>
            <a:endParaRPr lang="en-US"/>
          </a:p>
        </p:txBody>
      </p:sp>
      <p:sp>
        <p:nvSpPr>
          <p:cNvPr id="3" name="Oval 2">
            <a:extLst>
              <a:ext uri="{FF2B5EF4-FFF2-40B4-BE49-F238E27FC236}">
                <a16:creationId xmlns:a16="http://schemas.microsoft.com/office/drawing/2014/main" id="{50A67F78-C4BE-E64C-975E-6D982596D1E3}"/>
              </a:ext>
            </a:extLst>
          </p:cNvPr>
          <p:cNvSpPr/>
          <p:nvPr userDrawn="1"/>
        </p:nvSpPr>
        <p:spPr>
          <a:xfrm>
            <a:off x="5009881" y="962264"/>
            <a:ext cx="3505469" cy="3505469"/>
          </a:xfrm>
          <a:prstGeom prst="ellipse">
            <a:avLst/>
          </a:prstGeom>
          <a:noFill/>
          <a:ln w="317500">
            <a:gradFill flip="none" rotWithShape="1">
              <a:gsLst>
                <a:gs pos="0">
                  <a:srgbClr val="87E1D1">
                    <a:alpha val="32000"/>
                  </a:srgbClr>
                </a:gs>
                <a:gs pos="76000">
                  <a:srgbClr val="87E1D1"/>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2425667C-6FDC-7A40-816F-7BA3E1490FC3}"/>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cxnSp>
        <p:nvCxnSpPr>
          <p:cNvPr id="13" name="Straight Connector 12">
            <a:extLst>
              <a:ext uri="{FF2B5EF4-FFF2-40B4-BE49-F238E27FC236}">
                <a16:creationId xmlns:a16="http://schemas.microsoft.com/office/drawing/2014/main" id="{5DBC7A3A-450F-4CBE-8E4A-78AE9FD47DF7}"/>
              </a:ext>
            </a:extLst>
          </p:cNvPr>
          <p:cNvCxnSpPr>
            <a:cxnSpLocks/>
          </p:cNvCxnSpPr>
          <p:nvPr userDrawn="1"/>
        </p:nvCxnSpPr>
        <p:spPr>
          <a:xfrm>
            <a:off x="687437" y="4853323"/>
            <a:ext cx="7766752" cy="0"/>
          </a:xfrm>
          <a:prstGeom prst="line">
            <a:avLst/>
          </a:prstGeom>
          <a:ln>
            <a:solidFill>
              <a:srgbClr val="636569"/>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3ED5D959-57F2-460C-9891-591B6DD9249C}"/>
              </a:ext>
            </a:extLst>
          </p:cNvPr>
          <p:cNvSpPr>
            <a:spLocks noGrp="1"/>
          </p:cNvSpPr>
          <p:nvPr>
            <p:ph type="body" sz="quarter" idx="18"/>
          </p:nvPr>
        </p:nvSpPr>
        <p:spPr>
          <a:xfrm>
            <a:off x="628650" y="1149185"/>
            <a:ext cx="3925932" cy="3340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a:extLst>
              <a:ext uri="{FF2B5EF4-FFF2-40B4-BE49-F238E27FC236}">
                <a16:creationId xmlns:a16="http://schemas.microsoft.com/office/drawing/2014/main" id="{1087D80B-2DAB-4156-AC89-C6975C75E9FA}"/>
              </a:ext>
            </a:extLst>
          </p:cNvPr>
          <p:cNvSpPr>
            <a:spLocks noGrp="1"/>
          </p:cNvSpPr>
          <p:nvPr>
            <p:ph type="body" sz="quarter" idx="21" hasCustomPrompt="1"/>
          </p:nvPr>
        </p:nvSpPr>
        <p:spPr>
          <a:xfrm>
            <a:off x="5543550" y="1509713"/>
            <a:ext cx="2438400" cy="1543050"/>
          </a:xfrm>
        </p:spPr>
        <p:txBody>
          <a:bodyPr lIns="0" rIns="0" bIns="137160" anchor="b" anchorCtr="0">
            <a:noAutofit/>
          </a:bodyPr>
          <a:lstStyle>
            <a:lvl1pPr algn="ctr">
              <a:lnSpc>
                <a:spcPct val="90000"/>
              </a:lnSpc>
              <a:spcBef>
                <a:spcPts val="0"/>
              </a:spcBef>
              <a:defRPr b="1" spc="10" baseline="0"/>
            </a:lvl1pPr>
          </a:lstStyle>
          <a:p>
            <a:pPr lvl="0"/>
            <a:r>
              <a:rPr lang="en-US" dirty="0"/>
              <a:t>Takeaway text box</a:t>
            </a:r>
          </a:p>
          <a:p>
            <a:pPr lvl="0"/>
            <a:r>
              <a:rPr lang="en-US" dirty="0"/>
              <a:t>could go here. Focal</a:t>
            </a:r>
          </a:p>
          <a:p>
            <a:pPr lvl="0"/>
            <a:r>
              <a:rPr lang="en-US" dirty="0"/>
              <a:t>point graphic shapes</a:t>
            </a:r>
          </a:p>
          <a:p>
            <a:pPr lvl="0"/>
            <a:r>
              <a:rPr lang="en-US" dirty="0"/>
              <a:t>and color may vary.</a:t>
            </a:r>
          </a:p>
        </p:txBody>
      </p:sp>
    </p:spTree>
    <p:extLst>
      <p:ext uri="{BB962C8B-B14F-4D97-AF65-F5344CB8AC3E}">
        <p14:creationId xmlns:p14="http://schemas.microsoft.com/office/powerpoint/2010/main" val="14680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3.xml"/><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7.sv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sv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image" Target="../media/image27.svg"/><Relationship Id="rId4" Type="http://schemas.openxmlformats.org/officeDocument/2006/relationships/image" Target="../media/image2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aphic 7">
            <a:extLst>
              <a:ext uri="{FF2B5EF4-FFF2-40B4-BE49-F238E27FC236}">
                <a16:creationId xmlns:a16="http://schemas.microsoft.com/office/drawing/2014/main" id="{A185B63E-2EE6-7C4B-8E0F-61A624B03A18}"/>
              </a:ext>
            </a:extLst>
          </p:cNvPr>
          <p:cNvGrpSpPr/>
          <p:nvPr/>
        </p:nvGrpSpPr>
        <p:grpSpPr>
          <a:xfrm>
            <a:off x="0" y="0"/>
            <a:ext cx="9166634" cy="5128197"/>
            <a:chOff x="0" y="0"/>
            <a:chExt cx="9166634" cy="5128197"/>
          </a:xfrm>
          <a:solidFill>
            <a:schemeClr val="accent1"/>
          </a:solidFill>
        </p:grpSpPr>
        <p:sp>
          <p:nvSpPr>
            <p:cNvPr id="6" name="Freeform 5">
              <a:extLst>
                <a:ext uri="{FF2B5EF4-FFF2-40B4-BE49-F238E27FC236}">
                  <a16:creationId xmlns:a16="http://schemas.microsoft.com/office/drawing/2014/main" id="{28F46C4C-410F-5647-924B-BCF38B7F0158}"/>
                </a:ext>
              </a:extLst>
            </p:cNvPr>
            <p:cNvSpPr/>
            <p:nvPr/>
          </p:nvSpPr>
          <p:spPr>
            <a:xfrm>
              <a:off x="0" y="0"/>
              <a:ext cx="9166634" cy="5128197"/>
            </a:xfrm>
            <a:custGeom>
              <a:avLst/>
              <a:gdLst>
                <a:gd name="connsiteX0" fmla="*/ 0 w 9166634"/>
                <a:gd name="connsiteY0" fmla="*/ 0 h 5128197"/>
                <a:gd name="connsiteX1" fmla="*/ 9166634 w 9166634"/>
                <a:gd name="connsiteY1" fmla="*/ 0 h 5128197"/>
                <a:gd name="connsiteX2" fmla="*/ 9166634 w 9166634"/>
                <a:gd name="connsiteY2" fmla="*/ 5128198 h 5128197"/>
                <a:gd name="connsiteX3" fmla="*/ 0 w 9166634"/>
                <a:gd name="connsiteY3" fmla="*/ 5128198 h 5128197"/>
              </a:gdLst>
              <a:ahLst/>
              <a:cxnLst>
                <a:cxn ang="0">
                  <a:pos x="connsiteX0" y="connsiteY0"/>
                </a:cxn>
                <a:cxn ang="0">
                  <a:pos x="connsiteX1" y="connsiteY1"/>
                </a:cxn>
                <a:cxn ang="0">
                  <a:pos x="connsiteX2" y="connsiteY2"/>
                </a:cxn>
                <a:cxn ang="0">
                  <a:pos x="connsiteX3" y="connsiteY3"/>
                </a:cxn>
              </a:cxnLst>
              <a:rect l="l" t="t" r="r" b="b"/>
              <a:pathLst>
                <a:path w="9166634" h="5128197">
                  <a:moveTo>
                    <a:pt x="0" y="0"/>
                  </a:moveTo>
                  <a:lnTo>
                    <a:pt x="9166634" y="0"/>
                  </a:lnTo>
                  <a:lnTo>
                    <a:pt x="9166634" y="5128198"/>
                  </a:lnTo>
                  <a:lnTo>
                    <a:pt x="0" y="5128198"/>
                  </a:lnTo>
                  <a:close/>
                </a:path>
              </a:pathLst>
            </a:custGeom>
            <a:solidFill>
              <a:srgbClr val="F5F6F6"/>
            </a:solidFill>
            <a:ln w="12726"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AF1CF0E0-7C73-6D49-B4D9-6001505C0EBE}"/>
                </a:ext>
              </a:extLst>
            </p:cNvPr>
            <p:cNvSpPr/>
            <p:nvPr/>
          </p:nvSpPr>
          <p:spPr>
            <a:xfrm>
              <a:off x="0" y="0"/>
              <a:ext cx="9166634" cy="799852"/>
            </a:xfrm>
            <a:custGeom>
              <a:avLst/>
              <a:gdLst>
                <a:gd name="connsiteX0" fmla="*/ 0 w 9166634"/>
                <a:gd name="connsiteY0" fmla="*/ 0 h 799852"/>
                <a:gd name="connsiteX1" fmla="*/ 9166634 w 9166634"/>
                <a:gd name="connsiteY1" fmla="*/ 0 h 799852"/>
                <a:gd name="connsiteX2" fmla="*/ 9166634 w 9166634"/>
                <a:gd name="connsiteY2" fmla="*/ 799853 h 799852"/>
                <a:gd name="connsiteX3" fmla="*/ 0 w 9166634"/>
                <a:gd name="connsiteY3" fmla="*/ 799853 h 799852"/>
              </a:gdLst>
              <a:ahLst/>
              <a:cxnLst>
                <a:cxn ang="0">
                  <a:pos x="connsiteX0" y="connsiteY0"/>
                </a:cxn>
                <a:cxn ang="0">
                  <a:pos x="connsiteX1" y="connsiteY1"/>
                </a:cxn>
                <a:cxn ang="0">
                  <a:pos x="connsiteX2" y="connsiteY2"/>
                </a:cxn>
                <a:cxn ang="0">
                  <a:pos x="connsiteX3" y="connsiteY3"/>
                </a:cxn>
              </a:cxnLst>
              <a:rect l="l" t="t" r="r" b="b"/>
              <a:pathLst>
                <a:path w="9166634" h="799852">
                  <a:moveTo>
                    <a:pt x="0" y="0"/>
                  </a:moveTo>
                  <a:lnTo>
                    <a:pt x="9166634" y="0"/>
                  </a:lnTo>
                  <a:lnTo>
                    <a:pt x="9166634" y="799853"/>
                  </a:lnTo>
                  <a:lnTo>
                    <a:pt x="0" y="799853"/>
                  </a:lnTo>
                  <a:close/>
                </a:path>
              </a:pathLst>
            </a:custGeom>
            <a:solidFill>
              <a:srgbClr val="FFFFFF"/>
            </a:solidFill>
            <a:ln w="12726" cap="flat">
              <a:noFill/>
              <a:prstDash val="solid"/>
              <a:miter/>
            </a:ln>
          </p:spPr>
          <p:txBody>
            <a:bodyPr rtlCol="0" anchor="ctr"/>
            <a:lstStyle/>
            <a:p>
              <a:endParaRPr lang="en-US"/>
            </a:p>
          </p:txBody>
        </p:sp>
      </p:grpSp>
      <p:sp>
        <p:nvSpPr>
          <p:cNvPr id="2" name="Title Placeholder 1">
            <a:extLst>
              <a:ext uri="{FF2B5EF4-FFF2-40B4-BE49-F238E27FC236}">
                <a16:creationId xmlns:a16="http://schemas.microsoft.com/office/drawing/2014/main" id="{DD18B1F7-BB4B-B24C-9B2F-966572A0DA11}"/>
              </a:ext>
            </a:extLst>
          </p:cNvPr>
          <p:cNvSpPr>
            <a:spLocks noGrp="1"/>
          </p:cNvSpPr>
          <p:nvPr>
            <p:ph type="title"/>
          </p:nvPr>
        </p:nvSpPr>
        <p:spPr>
          <a:xfrm>
            <a:off x="628650" y="350456"/>
            <a:ext cx="7886700" cy="44436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F8004FAD-7A73-D94E-A7D5-74E604F22F5C}"/>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dirty="0"/>
              <a:t>Add Classification Label: Forcepoint Private  |  Forcepoint Proprietary  |  Public   </a:t>
            </a:r>
          </a:p>
        </p:txBody>
      </p:sp>
      <p:sp>
        <p:nvSpPr>
          <p:cNvPr id="10" name="Slide Number Placeholder 5">
            <a:extLst>
              <a:ext uri="{FF2B5EF4-FFF2-40B4-BE49-F238E27FC236}">
                <a16:creationId xmlns:a16="http://schemas.microsoft.com/office/drawing/2014/main" id="{31A363D9-BE85-0D4A-BF93-F4C3F4C63114}"/>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solidFill>
              </a:defRPr>
            </a:lvl1pPr>
          </a:lstStyle>
          <a:p>
            <a:fld id="{3508364D-5942-8E40-98EA-776B50E29527}" type="slidenum">
              <a:rPr lang="en-US" smtClean="0"/>
              <a:pPr/>
              <a:t>‹#›</a:t>
            </a:fld>
            <a:endParaRPr lang="en-US" dirty="0"/>
          </a:p>
        </p:txBody>
      </p:sp>
      <p:pic>
        <p:nvPicPr>
          <p:cNvPr id="13" name="Graphic 12">
            <a:extLst>
              <a:ext uri="{FF2B5EF4-FFF2-40B4-BE49-F238E27FC236}">
                <a16:creationId xmlns:a16="http://schemas.microsoft.com/office/drawing/2014/main" id="{2F53ABF8-4BFC-1946-8B83-6AD065B83E81}"/>
              </a:ext>
            </a:extLst>
          </p:cNvPr>
          <p:cNvPicPr>
            <a:picLocks/>
          </p:cNvPicPr>
          <p:nvPr userDrawn="1"/>
        </p:nvPicPr>
        <p:blipFill>
          <a:blip r:embed="rId34">
            <a:extLst>
              <a:ext uri="{96DAC541-7B7A-43D3-8B79-37D633B846F1}">
                <asvg:svgBlip xmlns:asvg="http://schemas.microsoft.com/office/drawing/2016/SVG/main" r:embed="rId35"/>
              </a:ext>
            </a:extLst>
          </a:blip>
          <a:stretch>
            <a:fillRect/>
          </a:stretch>
        </p:blipFill>
        <p:spPr>
          <a:xfrm>
            <a:off x="688973" y="4910328"/>
            <a:ext cx="567986" cy="109620"/>
          </a:xfrm>
          <a:prstGeom prst="rect">
            <a:avLst/>
          </a:prstGeom>
        </p:spPr>
      </p:pic>
      <p:sp>
        <p:nvSpPr>
          <p:cNvPr id="8" name="Text Placeholder 7">
            <a:extLst>
              <a:ext uri="{FF2B5EF4-FFF2-40B4-BE49-F238E27FC236}">
                <a16:creationId xmlns:a16="http://schemas.microsoft.com/office/drawing/2014/main" id="{9A0ADB19-50F6-4165-8097-CA70C29142A6}"/>
              </a:ext>
            </a:extLst>
          </p:cNvPr>
          <p:cNvSpPr>
            <a:spLocks noGrp="1"/>
          </p:cNvSpPr>
          <p:nvPr>
            <p:ph type="body" idx="1"/>
          </p:nvPr>
        </p:nvSpPr>
        <p:spPr>
          <a:xfrm>
            <a:off x="628650" y="1365250"/>
            <a:ext cx="7886700" cy="3254375"/>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2D9C06F8-0014-4FC3-B0C8-C2636E916479}"/>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3839959341"/>
      </p:ext>
    </p:extLst>
  </p:cSld>
  <p:clrMap bg1="lt1" tx1="dk1" bg2="lt2" tx2="dk2" accent1="accent1" accent2="accent2" accent3="accent3" accent4="accent4" accent5="accent5" accent6="accent6" hlink="hlink" folHlink="folHlink"/>
  <p:sldLayoutIdLst>
    <p:sldLayoutId id="2147483713" r:id="rId1"/>
    <p:sldLayoutId id="2147483799" r:id="rId2"/>
    <p:sldLayoutId id="2147483798" r:id="rId3"/>
    <p:sldLayoutId id="2147483797" r:id="rId4"/>
    <p:sldLayoutId id="2147483662" r:id="rId5"/>
    <p:sldLayoutId id="2147483704" r:id="rId6"/>
    <p:sldLayoutId id="2147483785" r:id="rId7"/>
    <p:sldLayoutId id="2147483705" r:id="rId8"/>
    <p:sldLayoutId id="2147483820" r:id="rId9"/>
    <p:sldLayoutId id="2147483706" r:id="rId10"/>
    <p:sldLayoutId id="2147483708" r:id="rId11"/>
    <p:sldLayoutId id="2147483709" r:id="rId12"/>
    <p:sldLayoutId id="2147483707" r:id="rId13"/>
    <p:sldLayoutId id="2147483732" r:id="rId14"/>
    <p:sldLayoutId id="2147483710" r:id="rId15"/>
    <p:sldLayoutId id="2147483711" r:id="rId16"/>
    <p:sldLayoutId id="2147483813" r:id="rId17"/>
    <p:sldLayoutId id="2147483736" r:id="rId18"/>
    <p:sldLayoutId id="2147483819" r:id="rId19"/>
    <p:sldLayoutId id="2147483733" r:id="rId20"/>
    <p:sldLayoutId id="2147483814" r:id="rId21"/>
    <p:sldLayoutId id="2147483815" r:id="rId22"/>
    <p:sldLayoutId id="2147483816" r:id="rId23"/>
    <p:sldLayoutId id="2147483821" r:id="rId24"/>
    <p:sldLayoutId id="2147483712" r:id="rId25"/>
    <p:sldLayoutId id="2147483817" r:id="rId26"/>
    <p:sldLayoutId id="2147483818" r:id="rId27"/>
    <p:sldLayoutId id="2147483823" r:id="rId28"/>
    <p:sldLayoutId id="2147483824" r:id="rId29"/>
    <p:sldLayoutId id="2147483827" r:id="rId30"/>
    <p:sldLayoutId id="2147483830" r:id="rId31"/>
    <p:sldLayoutId id="2147483832" r:id="rId32"/>
  </p:sldLayoutIdLst>
  <p:hf hdr="0" dt="0"/>
  <p:txStyles>
    <p:titleStyle>
      <a:lvl1pPr algn="l" defTabSz="683880"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91440" indent="-91440" algn="l" defTabSz="683880" rtl="0" eaLnBrk="1" latinLnBrk="0" hangingPunct="1">
        <a:lnSpc>
          <a:spcPct val="90000"/>
        </a:lnSpc>
        <a:spcBef>
          <a:spcPts val="748"/>
        </a:spcBef>
        <a:buSzPct val="100000"/>
        <a:buFont typeface="Arial" panose="020B0604020202020204" pitchFamily="34" charset="0"/>
        <a:buChar char=" "/>
        <a:defRPr lang="en-US" sz="1600" kern="1200" dirty="0" smtClean="0">
          <a:solidFill>
            <a:schemeClr val="tx1"/>
          </a:solidFill>
          <a:latin typeface="+mn-lt"/>
          <a:ea typeface="+mn-ea"/>
          <a:cs typeface="+mn-cs"/>
        </a:defRPr>
      </a:lvl1pPr>
      <a:lvl2pPr marL="365760" indent="-173736" algn="l" defTabSz="683880" rtl="0" eaLnBrk="1" latinLnBrk="0" hangingPunct="1">
        <a:lnSpc>
          <a:spcPct val="90000"/>
        </a:lnSpc>
        <a:spcBef>
          <a:spcPts val="374"/>
        </a:spcBef>
        <a:buFont typeface="Arial" panose="020B0604020202020204" pitchFamily="34" charset="0"/>
        <a:buChar char="•"/>
        <a:defRPr lang="en-US" sz="1300" kern="1200" dirty="0" smtClean="0">
          <a:solidFill>
            <a:schemeClr val="tx2"/>
          </a:solidFill>
          <a:latin typeface="+mn-lt"/>
          <a:ea typeface="+mn-ea"/>
          <a:cs typeface="+mn-cs"/>
        </a:defRPr>
      </a:lvl2pPr>
      <a:lvl3pPr marL="548640" indent="-173736" algn="l" defTabSz="683880" rtl="0" eaLnBrk="1" latinLnBrk="0" hangingPunct="1">
        <a:lnSpc>
          <a:spcPct val="90000"/>
        </a:lnSpc>
        <a:spcBef>
          <a:spcPts val="374"/>
        </a:spcBef>
        <a:buFont typeface="Arial" panose="020B0604020202020204" pitchFamily="34" charset="0"/>
        <a:buChar char="•"/>
        <a:defRPr lang="en-US" sz="1300" kern="1200" dirty="0" smtClean="0">
          <a:solidFill>
            <a:srgbClr val="888387"/>
          </a:solidFill>
          <a:latin typeface="+mn-lt"/>
          <a:ea typeface="+mn-ea"/>
          <a:cs typeface="+mn-cs"/>
        </a:defRPr>
      </a:lvl3pPr>
      <a:lvl4pPr marL="640080" indent="-118872" algn="l" defTabSz="683880" rtl="0" eaLnBrk="1" latinLnBrk="0" hangingPunct="1">
        <a:lnSpc>
          <a:spcPct val="90000"/>
        </a:lnSpc>
        <a:spcBef>
          <a:spcPts val="374"/>
        </a:spcBef>
        <a:buFont typeface="Arial" panose="020B0604020202020204" pitchFamily="34" charset="0"/>
        <a:buChar char="•"/>
        <a:defRPr sz="900" kern="1200">
          <a:solidFill>
            <a:schemeClr val="accent2"/>
          </a:solidFill>
          <a:latin typeface="+mn-lt"/>
          <a:ea typeface="+mn-ea"/>
          <a:cs typeface="+mn-cs"/>
        </a:defRPr>
      </a:lvl4pPr>
      <a:lvl5pPr marL="822960" indent="-118872" algn="l" defTabSz="683880" rtl="0" eaLnBrk="1" latinLnBrk="0" hangingPunct="1">
        <a:lnSpc>
          <a:spcPct val="90000"/>
        </a:lnSpc>
        <a:spcBef>
          <a:spcPts val="374"/>
        </a:spcBef>
        <a:buFont typeface="Arial" panose="020B0604020202020204" pitchFamily="34" charset="0"/>
        <a:buChar char="-"/>
        <a:defRPr sz="800" kern="1200">
          <a:solidFill>
            <a:schemeClr val="accent2"/>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7965E6-21FC-C548-9FBB-656EB2E8349A}"/>
              </a:ext>
            </a:extLst>
          </p:cNvPr>
          <p:cNvSpPr/>
          <p:nvPr userDrawn="1"/>
        </p:nvSpPr>
        <p:spPr>
          <a:xfrm>
            <a:off x="0" y="0"/>
            <a:ext cx="9144000" cy="5129213"/>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B094D006-A017-4F4D-96B5-FC4755DB8254}"/>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alpha val="80000"/>
                  </a:schemeClr>
                </a:solidFill>
              </a:defRPr>
            </a:lvl1pPr>
          </a:lstStyle>
          <a:p>
            <a:fld id="{3508364D-5942-8E40-98EA-776B50E29527}" type="slidenum">
              <a:rPr lang="en-US" smtClean="0"/>
              <a:pPr/>
              <a:t>‹#›</a:t>
            </a:fld>
            <a:endParaRPr lang="en-US" dirty="0"/>
          </a:p>
        </p:txBody>
      </p:sp>
      <p:pic>
        <p:nvPicPr>
          <p:cNvPr id="12" name="Graphic 11">
            <a:extLst>
              <a:ext uri="{FF2B5EF4-FFF2-40B4-BE49-F238E27FC236}">
                <a16:creationId xmlns:a16="http://schemas.microsoft.com/office/drawing/2014/main" id="{E8CF0D0A-3BF1-F045-AA29-EE34E65B7078}"/>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688973" y="4910328"/>
            <a:ext cx="567986" cy="109620"/>
          </a:xfrm>
          <a:prstGeom prst="rect">
            <a:avLst/>
          </a:prstGeom>
        </p:spPr>
      </p:pic>
      <p:sp>
        <p:nvSpPr>
          <p:cNvPr id="11" name="Footer Placeholder 4">
            <a:extLst>
              <a:ext uri="{FF2B5EF4-FFF2-40B4-BE49-F238E27FC236}">
                <a16:creationId xmlns:a16="http://schemas.microsoft.com/office/drawing/2014/main" id="{C6CA7DED-9DA2-9048-B92C-AC3D2DF67C6D}"/>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2" name="Text Placeholder 1">
            <a:extLst>
              <a:ext uri="{FF2B5EF4-FFF2-40B4-BE49-F238E27FC236}">
                <a16:creationId xmlns:a16="http://schemas.microsoft.com/office/drawing/2014/main" id="{08DCAF8A-2CDC-884A-B891-A90478050398}"/>
              </a:ext>
            </a:extLst>
          </p:cNvPr>
          <p:cNvSpPr>
            <a:spLocks noGrp="1"/>
          </p:cNvSpPr>
          <p:nvPr>
            <p:ph type="body" idx="1"/>
          </p:nvPr>
        </p:nvSpPr>
        <p:spPr>
          <a:xfrm>
            <a:off x="4718304" y="3255264"/>
            <a:ext cx="3323037" cy="612648"/>
          </a:xfrm>
          <a:prstGeom prst="rect">
            <a:avLst/>
          </a:prstGeom>
        </p:spPr>
        <p:txBody>
          <a:bodyPr/>
          <a:lstStyle/>
          <a:p>
            <a:pPr marL="170970" lvl="0" indent="-170970">
              <a:lnSpc>
                <a:spcPts val="1000"/>
              </a:lnSpc>
              <a:spcBef>
                <a:spcPts val="100"/>
              </a:spcBef>
            </a:pPr>
            <a:r>
              <a:rPr lang="en-GB" dirty="0"/>
              <a:t>Click to edit Master text styles</a:t>
            </a:r>
          </a:p>
        </p:txBody>
      </p:sp>
      <p:sp>
        <p:nvSpPr>
          <p:cNvPr id="3" name="Title Placeholder 2">
            <a:extLst>
              <a:ext uri="{FF2B5EF4-FFF2-40B4-BE49-F238E27FC236}">
                <a16:creationId xmlns:a16="http://schemas.microsoft.com/office/drawing/2014/main" id="{64A8A204-E796-4CE8-BED8-E68EE483895F}"/>
              </a:ext>
            </a:extLst>
          </p:cNvPr>
          <p:cNvSpPr>
            <a:spLocks noGrp="1"/>
          </p:cNvSpPr>
          <p:nvPr>
            <p:ph type="title"/>
          </p:nvPr>
        </p:nvSpPr>
        <p:spPr>
          <a:xfrm>
            <a:off x="4718304" y="1920239"/>
            <a:ext cx="3773514" cy="1179307"/>
          </a:xfrm>
          <a:prstGeom prst="rect">
            <a:avLst/>
          </a:prstGeom>
        </p:spPr>
        <p:txBody>
          <a:bodyPr vert="horz" lIns="91440" tIns="45720" rIns="91440" bIns="45720" rtlCol="0" anchor="ctr">
            <a:normAutofit/>
          </a:bodyPr>
          <a:lstStyle/>
          <a:p>
            <a:pPr marL="0" lvl="0" indent="0"/>
            <a:r>
              <a:rPr lang="en-US" dirty="0"/>
              <a:t>Standard title here in sentence case lorem ipsum. (Arial 26pt)</a:t>
            </a:r>
          </a:p>
        </p:txBody>
      </p:sp>
      <p:sp>
        <p:nvSpPr>
          <p:cNvPr id="10" name="Footer Placeholder 4">
            <a:extLst>
              <a:ext uri="{FF2B5EF4-FFF2-40B4-BE49-F238E27FC236}">
                <a16:creationId xmlns:a16="http://schemas.microsoft.com/office/drawing/2014/main" id="{CBF51226-EE59-405F-99AE-37B2BC31CCA4}"/>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1806471955"/>
      </p:ext>
    </p:extLst>
  </p:cSld>
  <p:clrMap bg1="lt1" tx1="dk1" bg2="lt2" tx2="dk2" accent1="accent1" accent2="accent2" accent3="accent3" accent4="accent4" accent5="accent5" accent6="accent6" hlink="hlink" folHlink="folHlink"/>
  <p:sldLayoutIdLst>
    <p:sldLayoutId id="2147483729" r:id="rId1"/>
  </p:sldLayoutIdLst>
  <p:hf hdr="0" dt="0"/>
  <p:txStyles>
    <p:titleStyle>
      <a:lvl1pPr algn="l" defTabSz="683880" rtl="0" eaLnBrk="1" latinLnBrk="0" hangingPunct="1">
        <a:lnSpc>
          <a:spcPct val="90000"/>
        </a:lnSpc>
        <a:spcBef>
          <a:spcPct val="0"/>
        </a:spcBef>
        <a:buNone/>
        <a:defRPr lang="en-US" sz="2600" b="0" kern="1200" spc="-40" baseline="0" smtClean="0">
          <a:solidFill>
            <a:schemeClr val="tx1"/>
          </a:solidFill>
          <a:latin typeface="+mn-lt"/>
          <a:ea typeface="+mn-ea"/>
          <a:cs typeface="+mn-cs"/>
        </a:defRPr>
      </a:lvl1pPr>
    </p:titleStyle>
    <p:bodyStyle>
      <a:lvl1pPr marL="0" indent="0" algn="l" defTabSz="683880" rtl="0" eaLnBrk="1" latinLnBrk="0" hangingPunct="1">
        <a:lnSpc>
          <a:spcPct val="90000"/>
        </a:lnSpc>
        <a:spcBef>
          <a:spcPts val="748"/>
        </a:spcBef>
        <a:buFont typeface="Arial" panose="020B0604020202020204" pitchFamily="34" charset="0"/>
        <a:buNone/>
        <a:defRPr lang="en-GB" sz="900" kern="1200" spc="-20" baseline="0" dirty="0" smtClean="0">
          <a:solidFill>
            <a:srgbClr val="828387"/>
          </a:solidFill>
          <a:latin typeface="+mn-lt"/>
          <a:ea typeface="+mn-ea"/>
          <a:cs typeface="+mn-cs"/>
        </a:defRPr>
      </a:lvl1pPr>
      <a:lvl2pPr marL="512910" indent="-170970" algn="l" defTabSz="683880" rtl="0" eaLnBrk="1" latinLnBrk="0" hangingPunct="1">
        <a:lnSpc>
          <a:spcPct val="90000"/>
        </a:lnSpc>
        <a:spcBef>
          <a:spcPts val="374"/>
        </a:spcBef>
        <a:buFont typeface="Arial" panose="020B0604020202020204" pitchFamily="34" charset="0"/>
        <a:buChar char="•"/>
        <a:defRPr lang="en-GB" sz="1795" kern="1200" dirty="0" smtClean="0">
          <a:solidFill>
            <a:schemeClr val="tx1"/>
          </a:solidFill>
          <a:latin typeface="+mn-lt"/>
          <a:ea typeface="+mn-ea"/>
          <a:cs typeface="+mn-cs"/>
        </a:defRPr>
      </a:lvl2pPr>
      <a:lvl3pPr marL="854850" indent="-170970" algn="l" defTabSz="683880" rtl="0" eaLnBrk="1" latinLnBrk="0" hangingPunct="1">
        <a:lnSpc>
          <a:spcPct val="90000"/>
        </a:lnSpc>
        <a:spcBef>
          <a:spcPts val="374"/>
        </a:spcBef>
        <a:buFont typeface="Arial" panose="020B0604020202020204" pitchFamily="34" charset="0"/>
        <a:buChar char="•"/>
        <a:defRPr lang="en-GB" sz="1496" kern="1200" dirty="0" smtClean="0">
          <a:solidFill>
            <a:schemeClr val="tx1"/>
          </a:solidFill>
          <a:latin typeface="+mn-lt"/>
          <a:ea typeface="+mn-ea"/>
          <a:cs typeface="+mn-cs"/>
        </a:defRPr>
      </a:lvl3pPr>
      <a:lvl4pPr marL="1196790" indent="-170970" algn="l" defTabSz="683880" rtl="0" eaLnBrk="1" latinLnBrk="0" hangingPunct="1">
        <a:lnSpc>
          <a:spcPct val="90000"/>
        </a:lnSpc>
        <a:spcBef>
          <a:spcPts val="374"/>
        </a:spcBef>
        <a:buFont typeface="Arial" panose="020B0604020202020204" pitchFamily="34" charset="0"/>
        <a:buChar char="•"/>
        <a:defRPr lang="en-GB" sz="1346" kern="1200" dirty="0" smtClean="0">
          <a:solidFill>
            <a:schemeClr val="tx1"/>
          </a:solidFill>
          <a:latin typeface="+mn-lt"/>
          <a:ea typeface="+mn-ea"/>
          <a:cs typeface="+mn-cs"/>
        </a:defRPr>
      </a:lvl4pPr>
      <a:lvl5pPr marL="1538729" indent="-170970" algn="l" defTabSz="683880" rtl="0" eaLnBrk="1" latinLnBrk="0" hangingPunct="1">
        <a:lnSpc>
          <a:spcPct val="90000"/>
        </a:lnSpc>
        <a:spcBef>
          <a:spcPts val="374"/>
        </a:spcBef>
        <a:buFont typeface="Arial" panose="020B0604020202020204" pitchFamily="34" charset="0"/>
        <a:buChar char="•"/>
        <a:defRPr lang="en-US" sz="1346" kern="1200" dirty="0" smtClean="0">
          <a:solidFill>
            <a:schemeClr val="tx1"/>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C98607-AC60-244E-96DC-27592C058463}"/>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alpha val="80000"/>
                  </a:schemeClr>
                </a:solidFill>
              </a:defRPr>
            </a:lvl1pPr>
          </a:lstStyle>
          <a:p>
            <a:fld id="{3508364D-5942-8E40-98EA-776B50E29527}" type="slidenum">
              <a:rPr lang="en-US" smtClean="0"/>
              <a:pPr/>
              <a:t>‹#›</a:t>
            </a:fld>
            <a:endParaRPr lang="en-US" dirty="0"/>
          </a:p>
        </p:txBody>
      </p:sp>
      <p:sp>
        <p:nvSpPr>
          <p:cNvPr id="14" name="Footer Placeholder 4">
            <a:extLst>
              <a:ext uri="{FF2B5EF4-FFF2-40B4-BE49-F238E27FC236}">
                <a16:creationId xmlns:a16="http://schemas.microsoft.com/office/drawing/2014/main" id="{F63046D7-5C83-424A-9EAF-D4C8617BE04A}"/>
              </a:ext>
            </a:extLst>
          </p:cNvPr>
          <p:cNvSpPr txBox="1">
            <a:spLocks/>
          </p:cNvSpPr>
          <p:nvPr userDrawn="1"/>
        </p:nvSpPr>
        <p:spPr>
          <a:xfrm>
            <a:off x="682622" y="4830221"/>
            <a:ext cx="3019425" cy="273083"/>
          </a:xfrm>
          <a:prstGeom prst="rect">
            <a:avLst/>
          </a:prstGeom>
        </p:spPr>
        <p:txBody>
          <a:bodyPr vert="horz" lIns="0" tIns="45720" rIns="9144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pPr algn="l"/>
            <a:r>
              <a:rPr lang="en-US" dirty="0">
                <a:solidFill>
                  <a:srgbClr val="828387"/>
                </a:solidFill>
              </a:rPr>
              <a:t>© 2020 Forcepoint</a:t>
            </a:r>
          </a:p>
        </p:txBody>
      </p:sp>
      <p:pic>
        <p:nvPicPr>
          <p:cNvPr id="8" name="Graphic 7">
            <a:extLst>
              <a:ext uri="{FF2B5EF4-FFF2-40B4-BE49-F238E27FC236}">
                <a16:creationId xmlns:a16="http://schemas.microsoft.com/office/drawing/2014/main" id="{3AF72BC0-AC43-4542-87D1-05BC94296E3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682622" y="4427728"/>
            <a:ext cx="1142355" cy="220472"/>
          </a:xfrm>
          <a:prstGeom prst="rect">
            <a:avLst/>
          </a:prstGeom>
        </p:spPr>
      </p:pic>
      <p:sp>
        <p:nvSpPr>
          <p:cNvPr id="2" name="Title Placeholder 1">
            <a:extLst>
              <a:ext uri="{FF2B5EF4-FFF2-40B4-BE49-F238E27FC236}">
                <a16:creationId xmlns:a16="http://schemas.microsoft.com/office/drawing/2014/main" id="{E347453B-2D72-3840-B62B-C7FBED061945}"/>
              </a:ext>
            </a:extLst>
          </p:cNvPr>
          <p:cNvSpPr>
            <a:spLocks noGrp="1"/>
          </p:cNvSpPr>
          <p:nvPr>
            <p:ph type="title"/>
          </p:nvPr>
        </p:nvSpPr>
        <p:spPr>
          <a:xfrm>
            <a:off x="0" y="-505210"/>
            <a:ext cx="7886700" cy="2730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93FFEC-E1B9-3040-8D67-CC8A96D0DB21}"/>
              </a:ext>
            </a:extLst>
          </p:cNvPr>
          <p:cNvSpPr>
            <a:spLocks noGrp="1"/>
          </p:cNvSpPr>
          <p:nvPr>
            <p:ph type="body" idx="1"/>
          </p:nvPr>
        </p:nvSpPr>
        <p:spPr>
          <a:xfrm>
            <a:off x="628650" y="812989"/>
            <a:ext cx="7886700" cy="2808398"/>
          </a:xfrm>
          <a:prstGeom prst="rect">
            <a:avLst/>
          </a:prstGeom>
        </p:spPr>
        <p:txBody>
          <a:bodyPr vert="horz" lIns="91440" tIns="45720" rIns="91440" bIns="45720" rtlCol="0">
            <a:noAutofit/>
          </a:bodyPr>
          <a:lstStyle/>
          <a:p>
            <a:pPr marL="0" lvl="0" indent="0" algn="l" defTabSz="683880" rtl="0" eaLnBrk="1" latinLnBrk="0" hangingPunct="1">
              <a:lnSpc>
                <a:spcPct val="90000"/>
              </a:lnSpc>
              <a:spcBef>
                <a:spcPts val="748"/>
              </a:spcBef>
              <a:buFont typeface="Arial" panose="020B0604020202020204" pitchFamily="34" charset="0"/>
              <a:buNone/>
            </a:pPr>
            <a:r>
              <a:rPr lang="en-GB" dirty="0"/>
              <a:t>Click to edit Master text styles</a:t>
            </a:r>
          </a:p>
        </p:txBody>
      </p:sp>
    </p:spTree>
    <p:extLst>
      <p:ext uri="{BB962C8B-B14F-4D97-AF65-F5344CB8AC3E}">
        <p14:creationId xmlns:p14="http://schemas.microsoft.com/office/powerpoint/2010/main" val="1643252679"/>
      </p:ext>
    </p:extLst>
  </p:cSld>
  <p:clrMap bg1="lt1" tx1="dk1" bg2="lt2" tx2="dk2" accent1="accent1" accent2="accent2" accent3="accent3" accent4="accent4" accent5="accent5" accent6="accent6" hlink="hlink" folHlink="folHlink"/>
  <p:sldLayoutIdLst>
    <p:sldLayoutId id="2147483759" r:id="rId1"/>
    <p:sldLayoutId id="2147483760" r:id="rId2"/>
  </p:sldLayoutIdLst>
  <p:hf hdr="0" dt="0"/>
  <p:txStyles>
    <p:titleStyle>
      <a:lvl1pPr algn="l" defTabSz="683880" rtl="0" eaLnBrk="1" latinLnBrk="0" hangingPunct="1">
        <a:lnSpc>
          <a:spcPct val="90000"/>
        </a:lnSpc>
        <a:spcBef>
          <a:spcPct val="0"/>
        </a:spcBef>
        <a:buNone/>
        <a:defRPr sz="1800" b="0" kern="1200">
          <a:solidFill>
            <a:srgbClr val="FFFFFF"/>
          </a:solidFill>
          <a:latin typeface="+mj-lt"/>
          <a:ea typeface="+mj-ea"/>
          <a:cs typeface="+mj-cs"/>
        </a:defRPr>
      </a:lvl1pPr>
    </p:titleStyle>
    <p:bodyStyle>
      <a:lvl1pPr marL="0" indent="0" algn="l" defTabSz="683880" rtl="0" eaLnBrk="1" latinLnBrk="0" hangingPunct="1">
        <a:lnSpc>
          <a:spcPct val="90000"/>
        </a:lnSpc>
        <a:spcBef>
          <a:spcPts val="748"/>
        </a:spcBef>
        <a:buFont typeface="Arial" panose="020B0604020202020204" pitchFamily="34" charset="0"/>
        <a:buNone/>
        <a:defRPr lang="en-GB" sz="2200" kern="1200" spc="-40" baseline="0" dirty="0">
          <a:solidFill>
            <a:schemeClr val="tx2"/>
          </a:solidFill>
          <a:latin typeface="+mn-lt"/>
          <a:ea typeface="+mn-ea"/>
          <a:cs typeface="+mn-cs"/>
        </a:defRPr>
      </a:lvl1pPr>
      <a:lvl2pPr marL="341940" indent="0" algn="l" defTabSz="683880" rtl="0" eaLnBrk="1" latinLnBrk="0" hangingPunct="1">
        <a:lnSpc>
          <a:spcPct val="90000"/>
        </a:lnSpc>
        <a:spcBef>
          <a:spcPts val="374"/>
        </a:spcBef>
        <a:buFont typeface="Arial" panose="020B0604020202020204" pitchFamily="34" charset="0"/>
        <a:buNone/>
        <a:defRPr sz="1795" kern="1200">
          <a:solidFill>
            <a:schemeClr val="tx1"/>
          </a:solidFill>
          <a:latin typeface="+mn-lt"/>
          <a:ea typeface="+mn-ea"/>
          <a:cs typeface="+mn-cs"/>
        </a:defRPr>
      </a:lvl2pPr>
      <a:lvl3pPr marL="683880" indent="0" algn="l" defTabSz="683880" rtl="0" eaLnBrk="1" latinLnBrk="0" hangingPunct="1">
        <a:lnSpc>
          <a:spcPct val="90000"/>
        </a:lnSpc>
        <a:spcBef>
          <a:spcPts val="374"/>
        </a:spcBef>
        <a:buFont typeface="Arial" panose="020B0604020202020204" pitchFamily="34" charset="0"/>
        <a:buNone/>
        <a:defRPr sz="1496" kern="1200">
          <a:solidFill>
            <a:schemeClr val="tx1"/>
          </a:solidFill>
          <a:latin typeface="+mn-lt"/>
          <a:ea typeface="+mn-ea"/>
          <a:cs typeface="+mn-cs"/>
        </a:defRPr>
      </a:lvl3pPr>
      <a:lvl4pPr marL="1025820" indent="0" algn="l" defTabSz="683880" rtl="0" eaLnBrk="1" latinLnBrk="0" hangingPunct="1">
        <a:lnSpc>
          <a:spcPct val="90000"/>
        </a:lnSpc>
        <a:spcBef>
          <a:spcPts val="374"/>
        </a:spcBef>
        <a:buFont typeface="Arial" panose="020B0604020202020204" pitchFamily="34" charset="0"/>
        <a:buNone/>
        <a:defRPr sz="1346" kern="1200">
          <a:solidFill>
            <a:schemeClr val="tx1"/>
          </a:solidFill>
          <a:latin typeface="+mn-lt"/>
          <a:ea typeface="+mn-ea"/>
          <a:cs typeface="+mn-cs"/>
        </a:defRPr>
      </a:lvl4pPr>
      <a:lvl5pPr marL="1367759" indent="0" algn="l" defTabSz="683880" rtl="0" eaLnBrk="1" latinLnBrk="0" hangingPunct="1">
        <a:lnSpc>
          <a:spcPct val="90000"/>
        </a:lnSpc>
        <a:spcBef>
          <a:spcPts val="374"/>
        </a:spcBef>
        <a:buFont typeface="Arial" panose="020B0604020202020204" pitchFamily="34" charset="0"/>
        <a:buNone/>
        <a:defRPr sz="1346" kern="1200">
          <a:solidFill>
            <a:schemeClr val="tx1"/>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9B6FCEE-2E41-684F-8C83-6C1DDF092223}"/>
              </a:ext>
            </a:extLst>
          </p:cNvPr>
          <p:cNvSpPr/>
          <p:nvPr userDrawn="1"/>
        </p:nvSpPr>
        <p:spPr>
          <a:xfrm>
            <a:off x="-6350" y="5119"/>
            <a:ext cx="9144000" cy="5129213"/>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53799EF-8FF3-FE4E-9E77-9160505992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50" y="2988"/>
            <a:ext cx="6319227" cy="5133313"/>
          </a:xfrm>
          <a:prstGeom prst="rect">
            <a:avLst/>
          </a:prstGeom>
        </p:spPr>
      </p:pic>
      <p:sp>
        <p:nvSpPr>
          <p:cNvPr id="12" name="Slide Number Placeholder 5">
            <a:extLst>
              <a:ext uri="{FF2B5EF4-FFF2-40B4-BE49-F238E27FC236}">
                <a16:creationId xmlns:a16="http://schemas.microsoft.com/office/drawing/2014/main" id="{6F31E025-A6F8-4A4B-BC5C-68E4A5557481}"/>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alpha val="80000"/>
                  </a:schemeClr>
                </a:solidFill>
              </a:defRPr>
            </a:lvl1pPr>
          </a:lstStyle>
          <a:p>
            <a:fld id="{3508364D-5942-8E40-98EA-776B50E29527}" type="slidenum">
              <a:rPr lang="en-US" smtClean="0"/>
              <a:pPr/>
              <a:t>‹#›</a:t>
            </a:fld>
            <a:endParaRPr lang="en-US" dirty="0"/>
          </a:p>
        </p:txBody>
      </p:sp>
      <p:pic>
        <p:nvPicPr>
          <p:cNvPr id="15" name="Graphic 14">
            <a:extLst>
              <a:ext uri="{FF2B5EF4-FFF2-40B4-BE49-F238E27FC236}">
                <a16:creationId xmlns:a16="http://schemas.microsoft.com/office/drawing/2014/main" id="{DEAF1C9C-F7E6-C64D-B4A4-BE4CAD5A11CE}"/>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688973" y="4910328"/>
            <a:ext cx="567986" cy="109620"/>
          </a:xfrm>
          <a:prstGeom prst="rect">
            <a:avLst/>
          </a:prstGeom>
        </p:spPr>
      </p:pic>
      <p:sp>
        <p:nvSpPr>
          <p:cNvPr id="3" name="Title Placeholder 2">
            <a:extLst>
              <a:ext uri="{FF2B5EF4-FFF2-40B4-BE49-F238E27FC236}">
                <a16:creationId xmlns:a16="http://schemas.microsoft.com/office/drawing/2014/main" id="{C605FA3A-D4F9-6B4D-9CE0-28F2465425C2}"/>
              </a:ext>
            </a:extLst>
          </p:cNvPr>
          <p:cNvSpPr>
            <a:spLocks noGrp="1"/>
          </p:cNvSpPr>
          <p:nvPr>
            <p:ph type="title"/>
          </p:nvPr>
        </p:nvSpPr>
        <p:spPr>
          <a:xfrm>
            <a:off x="4701642" y="1893617"/>
            <a:ext cx="3304995" cy="1167561"/>
          </a:xfrm>
          <a:prstGeom prst="rect">
            <a:avLst/>
          </a:prstGeom>
        </p:spPr>
        <p:txBody>
          <a:bodyPr/>
          <a:lstStyle/>
          <a:p>
            <a:pPr marL="0" lvl="0" indent="0">
              <a:spcBef>
                <a:spcPts val="748"/>
              </a:spcBef>
              <a:buFont typeface="Arial" panose="020B0604020202020204" pitchFamily="34" charset="0"/>
            </a:pPr>
            <a:r>
              <a:rPr lang="en-US" dirty="0"/>
              <a:t>Standard title here in sentence case lorem ipsum. (Arial 26pt)</a:t>
            </a:r>
          </a:p>
        </p:txBody>
      </p:sp>
      <p:sp>
        <p:nvSpPr>
          <p:cNvPr id="9" name="Footer Placeholder 4">
            <a:extLst>
              <a:ext uri="{FF2B5EF4-FFF2-40B4-BE49-F238E27FC236}">
                <a16:creationId xmlns:a16="http://schemas.microsoft.com/office/drawing/2014/main" id="{9CB3ED0C-F740-3C49-A11C-E347AEAF924D}"/>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2" name="Text Placeholder 1">
            <a:extLst>
              <a:ext uri="{FF2B5EF4-FFF2-40B4-BE49-F238E27FC236}">
                <a16:creationId xmlns:a16="http://schemas.microsoft.com/office/drawing/2014/main" id="{AC43F4B4-085E-4406-837B-467A7C4A8B3E}"/>
              </a:ext>
            </a:extLst>
          </p:cNvPr>
          <p:cNvSpPr>
            <a:spLocks noGrp="1"/>
          </p:cNvSpPr>
          <p:nvPr>
            <p:ph type="body" idx="1"/>
          </p:nvPr>
        </p:nvSpPr>
        <p:spPr>
          <a:xfrm>
            <a:off x="4701642" y="3203033"/>
            <a:ext cx="3304995" cy="857979"/>
          </a:xfrm>
          <a:prstGeom prst="rect">
            <a:avLst/>
          </a:prstGeom>
        </p:spPr>
        <p:txBody>
          <a:bodyPr vert="horz" lIns="91440" tIns="45720" rIns="91440" bIns="45720" rtlCol="0">
            <a:noAutofit/>
          </a:bodyPr>
          <a:lstStyle/>
          <a:p>
            <a:pPr lvl="0">
              <a:lnSpc>
                <a:spcPts val="1000"/>
              </a:lnSpc>
              <a:spcBef>
                <a:spcPts val="100"/>
              </a:spcBef>
            </a:pPr>
            <a:r>
              <a:rPr lang="en-US" dirty="0"/>
              <a:t>Click to edit Master text styles</a:t>
            </a:r>
          </a:p>
        </p:txBody>
      </p:sp>
      <p:sp>
        <p:nvSpPr>
          <p:cNvPr id="13" name="Footer Placeholder 4">
            <a:extLst>
              <a:ext uri="{FF2B5EF4-FFF2-40B4-BE49-F238E27FC236}">
                <a16:creationId xmlns:a16="http://schemas.microsoft.com/office/drawing/2014/main" id="{4D4C7089-E92E-4A50-8446-70862B38073A}"/>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1627066427"/>
      </p:ext>
    </p:extLst>
  </p:cSld>
  <p:clrMap bg1="lt1" tx1="dk1" bg2="lt2" tx2="dk2" accent1="accent1" accent2="accent2" accent3="accent3" accent4="accent4" accent5="accent5" accent6="accent6" hlink="hlink" folHlink="folHlink"/>
  <p:sldLayoutIdLst>
    <p:sldLayoutId id="2147483756" r:id="rId1"/>
  </p:sldLayoutIdLst>
  <p:hf hdr="0" dt="0"/>
  <p:txStyles>
    <p:titleStyle>
      <a:lvl1pPr algn="l" defTabSz="683880" rtl="0" eaLnBrk="1" latinLnBrk="0" hangingPunct="1">
        <a:lnSpc>
          <a:spcPct val="90000"/>
        </a:lnSpc>
        <a:spcBef>
          <a:spcPct val="0"/>
        </a:spcBef>
        <a:buNone/>
        <a:defRPr lang="en-US" sz="2600" b="0" kern="1200" spc="-40" baseline="0" dirty="0" smtClean="0">
          <a:solidFill>
            <a:schemeClr val="tx1"/>
          </a:solidFill>
          <a:latin typeface="+mn-lt"/>
          <a:ea typeface="+mn-ea"/>
          <a:cs typeface="+mn-cs"/>
        </a:defRPr>
      </a:lvl1pPr>
    </p:titleStyle>
    <p:bodyStyle>
      <a:lvl1pPr marL="0" indent="0" algn="l" defTabSz="683880" rtl="0" eaLnBrk="1" latinLnBrk="0" hangingPunct="1">
        <a:lnSpc>
          <a:spcPct val="90000"/>
        </a:lnSpc>
        <a:spcBef>
          <a:spcPts val="748"/>
        </a:spcBef>
        <a:buFont typeface="Arial" panose="020B0604020202020204" pitchFamily="34" charset="0"/>
        <a:buNone/>
        <a:defRPr lang="en-US" sz="900" kern="1200" spc="-20" baseline="0" dirty="0" smtClean="0">
          <a:solidFill>
            <a:schemeClr val="tx1"/>
          </a:solidFill>
          <a:latin typeface="+mn-lt"/>
          <a:ea typeface="+mn-ea"/>
          <a:cs typeface="+mn-cs"/>
        </a:defRPr>
      </a:lvl1pPr>
      <a:lvl2pPr marL="341940" indent="0" algn="l" defTabSz="683880" rtl="0" eaLnBrk="1" latinLnBrk="0" hangingPunct="1">
        <a:lnSpc>
          <a:spcPct val="90000"/>
        </a:lnSpc>
        <a:spcBef>
          <a:spcPts val="374"/>
        </a:spcBef>
        <a:buFont typeface="Arial" panose="020B0604020202020204" pitchFamily="34" charset="0"/>
        <a:buNone/>
        <a:defRPr sz="1795" kern="1200">
          <a:solidFill>
            <a:schemeClr val="tx1"/>
          </a:solidFill>
          <a:latin typeface="+mn-lt"/>
          <a:ea typeface="+mn-ea"/>
          <a:cs typeface="+mn-cs"/>
        </a:defRPr>
      </a:lvl2pPr>
      <a:lvl3pPr marL="683880" indent="0" algn="l" defTabSz="683880" rtl="0" eaLnBrk="1" latinLnBrk="0" hangingPunct="1">
        <a:lnSpc>
          <a:spcPct val="90000"/>
        </a:lnSpc>
        <a:spcBef>
          <a:spcPts val="374"/>
        </a:spcBef>
        <a:buFont typeface="Arial" panose="020B0604020202020204" pitchFamily="34" charset="0"/>
        <a:buNone/>
        <a:defRPr sz="1496" kern="1200">
          <a:solidFill>
            <a:schemeClr val="tx1"/>
          </a:solidFill>
          <a:latin typeface="+mn-lt"/>
          <a:ea typeface="+mn-ea"/>
          <a:cs typeface="+mn-cs"/>
        </a:defRPr>
      </a:lvl3pPr>
      <a:lvl4pPr marL="1025820" indent="0" algn="l" defTabSz="683880" rtl="0" eaLnBrk="1" latinLnBrk="0" hangingPunct="1">
        <a:lnSpc>
          <a:spcPct val="90000"/>
        </a:lnSpc>
        <a:spcBef>
          <a:spcPts val="374"/>
        </a:spcBef>
        <a:buFont typeface="Arial" panose="020B0604020202020204" pitchFamily="34" charset="0"/>
        <a:buNone/>
        <a:defRPr sz="1346" kern="1200">
          <a:solidFill>
            <a:schemeClr val="tx1"/>
          </a:solidFill>
          <a:latin typeface="+mn-lt"/>
          <a:ea typeface="+mn-ea"/>
          <a:cs typeface="+mn-cs"/>
        </a:defRPr>
      </a:lvl4pPr>
      <a:lvl5pPr marL="1367759" indent="0" algn="l" defTabSz="683880" rtl="0" eaLnBrk="1" latinLnBrk="0" hangingPunct="1">
        <a:lnSpc>
          <a:spcPct val="90000"/>
        </a:lnSpc>
        <a:spcBef>
          <a:spcPts val="374"/>
        </a:spcBef>
        <a:buFont typeface="Arial" panose="020B0604020202020204" pitchFamily="34" charset="0"/>
        <a:buNone/>
        <a:defRPr sz="1346" kern="1200">
          <a:solidFill>
            <a:schemeClr val="tx1"/>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F5628D-ABAE-E94B-B18D-12DB6D65A2D7}"/>
              </a:ext>
            </a:extLst>
          </p:cNvPr>
          <p:cNvSpPr/>
          <p:nvPr userDrawn="1"/>
        </p:nvSpPr>
        <p:spPr>
          <a:xfrm>
            <a:off x="0" y="0"/>
            <a:ext cx="9144000" cy="5129213"/>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31E79A3-0823-4E4B-8DC8-9988465E2D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24773" y="0"/>
            <a:ext cx="6319227" cy="5133313"/>
          </a:xfrm>
          <a:prstGeom prst="rect">
            <a:avLst/>
          </a:prstGeom>
        </p:spPr>
      </p:pic>
      <p:sp>
        <p:nvSpPr>
          <p:cNvPr id="12" name="Slide Number Placeholder 5">
            <a:extLst>
              <a:ext uri="{FF2B5EF4-FFF2-40B4-BE49-F238E27FC236}">
                <a16:creationId xmlns:a16="http://schemas.microsoft.com/office/drawing/2014/main" id="{6F31E025-A6F8-4A4B-BC5C-68E4A5557481}"/>
              </a:ext>
            </a:extLst>
          </p:cNvPr>
          <p:cNvSpPr>
            <a:spLocks noGrp="1"/>
          </p:cNvSpPr>
          <p:nvPr>
            <p:ph type="sldNum" sz="quarter" idx="4"/>
          </p:nvPr>
        </p:nvSpPr>
        <p:spPr>
          <a:xfrm>
            <a:off x="8578850" y="4810201"/>
            <a:ext cx="427848" cy="273083"/>
          </a:xfrm>
          <a:prstGeom prst="rect">
            <a:avLst/>
          </a:prstGeom>
        </p:spPr>
        <p:txBody>
          <a:bodyPr vert="horz" lIns="91440" tIns="45720" rIns="91440" bIns="45720" rtlCol="0" anchor="ctr"/>
          <a:lstStyle>
            <a:lvl1pPr algn="r">
              <a:defRPr sz="897">
                <a:solidFill>
                  <a:schemeClr val="accent2">
                    <a:alpha val="80000"/>
                  </a:schemeClr>
                </a:solidFill>
              </a:defRPr>
            </a:lvl1pPr>
          </a:lstStyle>
          <a:p>
            <a:fld id="{3508364D-5942-8E40-98EA-776B50E29527}" type="slidenum">
              <a:rPr lang="en-US" smtClean="0"/>
              <a:pPr/>
              <a:t>‹#›</a:t>
            </a:fld>
            <a:endParaRPr lang="en-US"/>
          </a:p>
        </p:txBody>
      </p:sp>
      <p:pic>
        <p:nvPicPr>
          <p:cNvPr id="15" name="Graphic 14">
            <a:extLst>
              <a:ext uri="{FF2B5EF4-FFF2-40B4-BE49-F238E27FC236}">
                <a16:creationId xmlns:a16="http://schemas.microsoft.com/office/drawing/2014/main" id="{DEAF1C9C-F7E6-C64D-B4A4-BE4CAD5A11CE}"/>
              </a:ext>
            </a:extLst>
          </p:cNvPr>
          <p:cNvPicPr>
            <a:picLocks/>
          </p:cNvPicPr>
          <p:nvPr userDrawn="1"/>
        </p:nvPicPr>
        <p:blipFill>
          <a:blip r:embed="rId6">
            <a:extLst>
              <a:ext uri="{96DAC541-7B7A-43D3-8B79-37D633B846F1}">
                <asvg:svgBlip xmlns:asvg="http://schemas.microsoft.com/office/drawing/2016/SVG/main" r:embed="rId7"/>
              </a:ext>
            </a:extLst>
          </a:blip>
          <a:stretch>
            <a:fillRect/>
          </a:stretch>
        </p:blipFill>
        <p:spPr>
          <a:xfrm>
            <a:off x="688973" y="4910328"/>
            <a:ext cx="567986" cy="109620"/>
          </a:xfrm>
          <a:prstGeom prst="rect">
            <a:avLst/>
          </a:prstGeom>
        </p:spPr>
      </p:pic>
      <p:sp>
        <p:nvSpPr>
          <p:cNvPr id="9" name="Footer Placeholder 4">
            <a:extLst>
              <a:ext uri="{FF2B5EF4-FFF2-40B4-BE49-F238E27FC236}">
                <a16:creationId xmlns:a16="http://schemas.microsoft.com/office/drawing/2014/main" id="{B33BE97A-0C41-E845-ACED-6B174861EE82}"/>
              </a:ext>
            </a:extLst>
          </p:cNvPr>
          <p:cNvSpPr>
            <a:spLocks noGrp="1"/>
          </p:cNvSpPr>
          <p:nvPr>
            <p:ph type="ftr" sz="quarter" idx="3"/>
          </p:nvPr>
        </p:nvSpPr>
        <p:spPr>
          <a:xfrm>
            <a:off x="1535157" y="4830221"/>
            <a:ext cx="3019425" cy="273083"/>
          </a:xfrm>
          <a:prstGeom prst="rect">
            <a:avLst/>
          </a:prstGeom>
        </p:spPr>
        <p:txBody>
          <a:bodyPr vert="horz" lIns="91440" tIns="45720" rIns="91440" bIns="45720" rtlCol="0" anchor="ctr"/>
          <a:lstStyle>
            <a:lvl1pPr algn="l">
              <a:defRPr sz="550">
                <a:solidFill>
                  <a:srgbClr val="828387"/>
                </a:solidFill>
              </a:defRPr>
            </a:lvl1pPr>
          </a:lstStyle>
          <a:p>
            <a:r>
              <a:rPr lang="en-US"/>
              <a:t>Add Classification Label: Forcepoint Private  |  Forcepoint Proprietary  |  Public   </a:t>
            </a:r>
            <a:endParaRPr lang="en-US" dirty="0"/>
          </a:p>
        </p:txBody>
      </p:sp>
      <p:sp>
        <p:nvSpPr>
          <p:cNvPr id="2" name="Text Placeholder 1">
            <a:extLst>
              <a:ext uri="{FF2B5EF4-FFF2-40B4-BE49-F238E27FC236}">
                <a16:creationId xmlns:a16="http://schemas.microsoft.com/office/drawing/2014/main" id="{54BB0DEE-7436-3642-8C8B-8D3011B0F5CB}"/>
              </a:ext>
            </a:extLst>
          </p:cNvPr>
          <p:cNvSpPr>
            <a:spLocks noGrp="1"/>
          </p:cNvSpPr>
          <p:nvPr>
            <p:ph type="body" idx="1"/>
          </p:nvPr>
        </p:nvSpPr>
        <p:spPr>
          <a:xfrm>
            <a:off x="4700016" y="3584448"/>
            <a:ext cx="1865376" cy="612648"/>
          </a:xfrm>
          <a:prstGeom prst="rect">
            <a:avLst/>
          </a:prstGeom>
        </p:spPr>
        <p:txBody>
          <a:bodyPr vert="horz" lIns="0" tIns="0" rIns="0" bIns="0" rtlCol="0">
            <a:normAutofit/>
          </a:bodyPr>
          <a:lstStyle/>
          <a:p>
            <a:pPr lvl="0">
              <a:lnSpc>
                <a:spcPts val="1000"/>
              </a:lnSpc>
              <a:spcBef>
                <a:spcPts val="100"/>
              </a:spcBef>
            </a:pPr>
            <a:r>
              <a:rPr lang="en-GB" dirty="0"/>
              <a:t>Click to edit Master text styles</a:t>
            </a:r>
          </a:p>
        </p:txBody>
      </p:sp>
      <p:sp>
        <p:nvSpPr>
          <p:cNvPr id="5" name="Title Placeholder 4">
            <a:extLst>
              <a:ext uri="{FF2B5EF4-FFF2-40B4-BE49-F238E27FC236}">
                <a16:creationId xmlns:a16="http://schemas.microsoft.com/office/drawing/2014/main" id="{CA0D57D2-BE42-47E6-A409-ECC2589ED790}"/>
              </a:ext>
            </a:extLst>
          </p:cNvPr>
          <p:cNvSpPr>
            <a:spLocks noGrp="1"/>
          </p:cNvSpPr>
          <p:nvPr>
            <p:ph type="title"/>
          </p:nvPr>
        </p:nvSpPr>
        <p:spPr>
          <a:xfrm>
            <a:off x="640080" y="1892808"/>
            <a:ext cx="3438144" cy="1078992"/>
          </a:xfrm>
          <a:prstGeom prst="rect">
            <a:avLst/>
          </a:prstGeom>
        </p:spPr>
        <p:txBody>
          <a:bodyPr vert="horz" lIns="91440" tIns="45720" rIns="91440" bIns="45720" rtlCol="0" anchor="t">
            <a:noAutofit/>
          </a:bodyPr>
          <a:lstStyle/>
          <a:p>
            <a:pPr marL="0" lvl="0" indent="0">
              <a:spcBef>
                <a:spcPts val="748"/>
              </a:spcBef>
              <a:buFont typeface="Arial" panose="020B0604020202020204" pitchFamily="34" charset="0"/>
            </a:pPr>
            <a:r>
              <a:rPr lang="en-US" dirty="0"/>
              <a:t>Standard title here in sentence case lorem ipsum. (Arial 26pt)</a:t>
            </a:r>
          </a:p>
        </p:txBody>
      </p:sp>
      <p:sp>
        <p:nvSpPr>
          <p:cNvPr id="10" name="Footer Placeholder 4">
            <a:extLst>
              <a:ext uri="{FF2B5EF4-FFF2-40B4-BE49-F238E27FC236}">
                <a16:creationId xmlns:a16="http://schemas.microsoft.com/office/drawing/2014/main" id="{0577A876-218A-42EB-98CC-30BDFFF364D5}"/>
              </a:ext>
            </a:extLst>
          </p:cNvPr>
          <p:cNvSpPr txBox="1">
            <a:spLocks/>
          </p:cNvSpPr>
          <p:nvPr userDrawn="1"/>
        </p:nvSpPr>
        <p:spPr>
          <a:xfrm>
            <a:off x="5434764" y="4830221"/>
            <a:ext cx="3019425" cy="273083"/>
          </a:xfrm>
          <a:prstGeom prst="rect">
            <a:avLst/>
          </a:prstGeom>
        </p:spPr>
        <p:txBody>
          <a:bodyPr vert="horz" lIns="91440" tIns="45720" rIns="0" bIns="45720" rtlCol="0" anchor="ctr"/>
          <a:lstStyle>
            <a:defPPr>
              <a:defRPr lang="en-US"/>
            </a:defPPr>
            <a:lvl1pPr marL="0" algn="r" defTabSz="685068" rtl="0" eaLnBrk="1" latinLnBrk="0" hangingPunct="1">
              <a:defRPr sz="550" kern="1200">
                <a:solidFill>
                  <a:schemeClr val="bg2"/>
                </a:solidFill>
                <a:latin typeface="+mn-lt"/>
                <a:ea typeface="+mn-ea"/>
                <a:cs typeface="+mn-cs"/>
              </a:defRPr>
            </a:lvl1pPr>
            <a:lvl2pPr marL="342534" algn="l" defTabSz="685068" rtl="0" eaLnBrk="1" latinLnBrk="0" hangingPunct="1">
              <a:defRPr sz="1349" kern="1200">
                <a:solidFill>
                  <a:schemeClr val="tx1"/>
                </a:solidFill>
                <a:latin typeface="+mn-lt"/>
                <a:ea typeface="+mn-ea"/>
                <a:cs typeface="+mn-cs"/>
              </a:defRPr>
            </a:lvl2pPr>
            <a:lvl3pPr marL="685068" algn="l" defTabSz="685068" rtl="0" eaLnBrk="1" latinLnBrk="0" hangingPunct="1">
              <a:defRPr sz="1349" kern="1200">
                <a:solidFill>
                  <a:schemeClr val="tx1"/>
                </a:solidFill>
                <a:latin typeface="+mn-lt"/>
                <a:ea typeface="+mn-ea"/>
                <a:cs typeface="+mn-cs"/>
              </a:defRPr>
            </a:lvl3pPr>
            <a:lvl4pPr marL="1027603" algn="l" defTabSz="685068" rtl="0" eaLnBrk="1" latinLnBrk="0" hangingPunct="1">
              <a:defRPr sz="1349" kern="1200">
                <a:solidFill>
                  <a:schemeClr val="tx1"/>
                </a:solidFill>
                <a:latin typeface="+mn-lt"/>
                <a:ea typeface="+mn-ea"/>
                <a:cs typeface="+mn-cs"/>
              </a:defRPr>
            </a:lvl4pPr>
            <a:lvl5pPr marL="1370137" algn="l" defTabSz="685068" rtl="0" eaLnBrk="1" latinLnBrk="0" hangingPunct="1">
              <a:defRPr sz="1349" kern="1200">
                <a:solidFill>
                  <a:schemeClr val="tx1"/>
                </a:solidFill>
                <a:latin typeface="+mn-lt"/>
                <a:ea typeface="+mn-ea"/>
                <a:cs typeface="+mn-cs"/>
              </a:defRPr>
            </a:lvl5pPr>
            <a:lvl6pPr marL="1712671" algn="l" defTabSz="685068" rtl="0" eaLnBrk="1" latinLnBrk="0" hangingPunct="1">
              <a:defRPr sz="1349" kern="1200">
                <a:solidFill>
                  <a:schemeClr val="tx1"/>
                </a:solidFill>
                <a:latin typeface="+mn-lt"/>
                <a:ea typeface="+mn-ea"/>
                <a:cs typeface="+mn-cs"/>
              </a:defRPr>
            </a:lvl6pPr>
            <a:lvl7pPr marL="2055205" algn="l" defTabSz="685068" rtl="0" eaLnBrk="1" latinLnBrk="0" hangingPunct="1">
              <a:defRPr sz="1349" kern="1200">
                <a:solidFill>
                  <a:schemeClr val="tx1"/>
                </a:solidFill>
                <a:latin typeface="+mn-lt"/>
                <a:ea typeface="+mn-ea"/>
                <a:cs typeface="+mn-cs"/>
              </a:defRPr>
            </a:lvl7pPr>
            <a:lvl8pPr marL="2397740" algn="l" defTabSz="685068" rtl="0" eaLnBrk="1" latinLnBrk="0" hangingPunct="1">
              <a:defRPr sz="1349" kern="1200">
                <a:solidFill>
                  <a:schemeClr val="tx1"/>
                </a:solidFill>
                <a:latin typeface="+mn-lt"/>
                <a:ea typeface="+mn-ea"/>
                <a:cs typeface="+mn-cs"/>
              </a:defRPr>
            </a:lvl8pPr>
            <a:lvl9pPr marL="2740274" algn="l" defTabSz="685068" rtl="0" eaLnBrk="1" latinLnBrk="0" hangingPunct="1">
              <a:defRPr sz="1349" kern="1200">
                <a:solidFill>
                  <a:schemeClr val="tx1"/>
                </a:solidFill>
                <a:latin typeface="+mn-lt"/>
                <a:ea typeface="+mn-ea"/>
                <a:cs typeface="+mn-cs"/>
              </a:defRPr>
            </a:lvl9pPr>
          </a:lstStyle>
          <a:p>
            <a:r>
              <a:rPr lang="en-US" dirty="0">
                <a:solidFill>
                  <a:srgbClr val="828387"/>
                </a:solidFill>
              </a:rPr>
              <a:t>© 2020 Forcepoint</a:t>
            </a:r>
          </a:p>
        </p:txBody>
      </p:sp>
    </p:spTree>
    <p:extLst>
      <p:ext uri="{BB962C8B-B14F-4D97-AF65-F5344CB8AC3E}">
        <p14:creationId xmlns:p14="http://schemas.microsoft.com/office/powerpoint/2010/main" val="3387745561"/>
      </p:ext>
    </p:extLst>
  </p:cSld>
  <p:clrMap bg1="lt1" tx1="dk1" bg2="lt2" tx2="dk2" accent1="accent1" accent2="accent2" accent3="accent3" accent4="accent4" accent5="accent5" accent6="accent6" hlink="hlink" folHlink="folHlink"/>
  <p:sldLayoutIdLst>
    <p:sldLayoutId id="2147483758" r:id="rId1"/>
    <p:sldLayoutId id="2147483800" r:id="rId2"/>
  </p:sldLayoutIdLst>
  <p:hf hdr="0" dt="0"/>
  <p:txStyles>
    <p:titleStyle>
      <a:lvl1pPr algn="l" defTabSz="683880" rtl="0" eaLnBrk="1" latinLnBrk="0" hangingPunct="1">
        <a:lnSpc>
          <a:spcPct val="90000"/>
        </a:lnSpc>
        <a:spcBef>
          <a:spcPct val="0"/>
        </a:spcBef>
        <a:buNone/>
        <a:defRPr lang="en-US" sz="2600" b="0" kern="1200" spc="-40" baseline="0" dirty="0" smtClean="0">
          <a:solidFill>
            <a:schemeClr val="tx1"/>
          </a:solidFill>
          <a:latin typeface="+mn-lt"/>
          <a:ea typeface="+mn-ea"/>
          <a:cs typeface="+mn-cs"/>
        </a:defRPr>
      </a:lvl1pPr>
    </p:titleStyle>
    <p:bodyStyle>
      <a:lvl1pPr marL="0" indent="0" algn="l" defTabSz="683880" rtl="0" eaLnBrk="1" latinLnBrk="0" hangingPunct="1">
        <a:lnSpc>
          <a:spcPct val="90000"/>
        </a:lnSpc>
        <a:spcBef>
          <a:spcPts val="748"/>
        </a:spcBef>
        <a:buFont typeface="Arial" panose="020B0604020202020204" pitchFamily="34" charset="0"/>
        <a:buNone/>
        <a:defRPr lang="en-GB" sz="900" kern="1200" spc="-20" baseline="0" dirty="0">
          <a:solidFill>
            <a:schemeClr val="tx2"/>
          </a:solidFill>
          <a:latin typeface="+mn-lt"/>
          <a:ea typeface="+mn-ea"/>
          <a:cs typeface="+mn-cs"/>
        </a:defRPr>
      </a:lvl1pPr>
      <a:lvl2pPr marL="512910" indent="-170970" algn="l" defTabSz="683880"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4850" indent="-170970" algn="l" defTabSz="683880"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6790"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4pPr>
      <a:lvl5pPr marL="153872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6EFF8-64CA-C04B-980F-B90C32D6F77E}"/>
              </a:ext>
            </a:extLst>
          </p:cNvPr>
          <p:cNvSpPr>
            <a:spLocks noGrp="1"/>
          </p:cNvSpPr>
          <p:nvPr>
            <p:ph type="body" idx="1"/>
          </p:nvPr>
        </p:nvSpPr>
        <p:spPr>
          <a:xfrm>
            <a:off x="628650" y="1365250"/>
            <a:ext cx="7886700" cy="3254375"/>
          </a:xfrm>
          <a:prstGeom prst="rect">
            <a:avLst/>
          </a:prstGeom>
        </p:spPr>
        <p:txBody>
          <a:bodyPr vert="horz" lIns="91440" tIns="45720" rIns="91440" bIns="45720" rtlCol="0">
            <a:noAutofit/>
          </a:bodyPr>
          <a:lstStyle/>
          <a:p>
            <a:pPr lvl="0"/>
            <a:r>
              <a:rPr lang="en-GB" dirty="0"/>
              <a:t>Click to edit Master text styles</a:t>
            </a:r>
          </a:p>
        </p:txBody>
      </p:sp>
    </p:spTree>
    <p:extLst>
      <p:ext uri="{BB962C8B-B14F-4D97-AF65-F5344CB8AC3E}">
        <p14:creationId xmlns:p14="http://schemas.microsoft.com/office/powerpoint/2010/main" val="2461619455"/>
      </p:ext>
    </p:extLst>
  </p:cSld>
  <p:clrMap bg1="lt1" tx1="dk1" bg2="lt2" tx2="dk2" accent1="accent1" accent2="accent2" accent3="accent3" accent4="accent4" accent5="accent5" accent6="accent6" hlink="hlink" folHlink="folHlink"/>
  <p:sldLayoutIdLst>
    <p:sldLayoutId id="2147483803" r:id="rId1"/>
    <p:sldLayoutId id="2147483805" r:id="rId2"/>
    <p:sldLayoutId id="2147483806" r:id="rId3"/>
    <p:sldLayoutId id="2147483807" r:id="rId4"/>
    <p:sldLayoutId id="2147483808" r:id="rId5"/>
    <p:sldLayoutId id="2147483809" r:id="rId6"/>
  </p:sldLayoutIdLst>
  <p:hf hdr="0" dt="0"/>
  <p:txStyles>
    <p:titleStyle>
      <a:lvl1pPr algn="l" defTabSz="683880" rtl="0" eaLnBrk="1" latinLnBrk="0" hangingPunct="1">
        <a:lnSpc>
          <a:spcPct val="90000"/>
        </a:lnSpc>
        <a:spcBef>
          <a:spcPct val="0"/>
        </a:spcBef>
        <a:buNone/>
        <a:defRPr sz="3291" kern="1200">
          <a:solidFill>
            <a:schemeClr val="tx1"/>
          </a:solidFill>
          <a:latin typeface="+mj-lt"/>
          <a:ea typeface="+mj-ea"/>
          <a:cs typeface="+mj-cs"/>
        </a:defRPr>
      </a:lvl1pPr>
    </p:titleStyle>
    <p:bodyStyle>
      <a:lvl1pPr marL="0" indent="0" algn="l" defTabSz="683880" rtl="0" eaLnBrk="1" latinLnBrk="0" hangingPunct="1">
        <a:lnSpc>
          <a:spcPct val="90000"/>
        </a:lnSpc>
        <a:spcBef>
          <a:spcPts val="748"/>
        </a:spcBef>
        <a:buFont typeface="Arial" panose="020B0604020202020204" pitchFamily="34" charset="0"/>
        <a:buNone/>
        <a:defRPr sz="2094" kern="1200">
          <a:solidFill>
            <a:schemeClr val="tx1"/>
          </a:solidFill>
          <a:latin typeface="+mn-lt"/>
          <a:ea typeface="+mn-ea"/>
          <a:cs typeface="+mn-cs"/>
        </a:defRPr>
      </a:lvl1pPr>
      <a:lvl2pPr marL="341940" indent="0" algn="l" defTabSz="683880" rtl="0" eaLnBrk="1" latinLnBrk="0" hangingPunct="1">
        <a:lnSpc>
          <a:spcPct val="90000"/>
        </a:lnSpc>
        <a:spcBef>
          <a:spcPts val="374"/>
        </a:spcBef>
        <a:buFont typeface="Arial" panose="020B0604020202020204" pitchFamily="34" charset="0"/>
        <a:buNone/>
        <a:defRPr sz="1795" kern="1200">
          <a:solidFill>
            <a:schemeClr val="tx1"/>
          </a:solidFill>
          <a:latin typeface="+mn-lt"/>
          <a:ea typeface="+mn-ea"/>
          <a:cs typeface="+mn-cs"/>
        </a:defRPr>
      </a:lvl2pPr>
      <a:lvl3pPr marL="683880" indent="0" algn="l" defTabSz="683880" rtl="0" eaLnBrk="1" latinLnBrk="0" hangingPunct="1">
        <a:lnSpc>
          <a:spcPct val="90000"/>
        </a:lnSpc>
        <a:spcBef>
          <a:spcPts val="374"/>
        </a:spcBef>
        <a:buFont typeface="Arial" panose="020B0604020202020204" pitchFamily="34" charset="0"/>
        <a:buNone/>
        <a:defRPr sz="1496" kern="1200">
          <a:solidFill>
            <a:schemeClr val="tx1"/>
          </a:solidFill>
          <a:latin typeface="+mn-lt"/>
          <a:ea typeface="+mn-ea"/>
          <a:cs typeface="+mn-cs"/>
        </a:defRPr>
      </a:lvl3pPr>
      <a:lvl4pPr marL="1025820" indent="0" algn="l" defTabSz="683880" rtl="0" eaLnBrk="1" latinLnBrk="0" hangingPunct="1">
        <a:lnSpc>
          <a:spcPct val="90000"/>
        </a:lnSpc>
        <a:spcBef>
          <a:spcPts val="374"/>
        </a:spcBef>
        <a:buFont typeface="Arial" panose="020B0604020202020204" pitchFamily="34" charset="0"/>
        <a:buNone/>
        <a:defRPr sz="1346" kern="1200">
          <a:solidFill>
            <a:schemeClr val="tx1"/>
          </a:solidFill>
          <a:latin typeface="+mn-lt"/>
          <a:ea typeface="+mn-ea"/>
          <a:cs typeface="+mn-cs"/>
        </a:defRPr>
      </a:lvl4pPr>
      <a:lvl5pPr marL="1367759" indent="0" algn="l" defTabSz="683880" rtl="0" eaLnBrk="1" latinLnBrk="0" hangingPunct="1">
        <a:lnSpc>
          <a:spcPct val="90000"/>
        </a:lnSpc>
        <a:spcBef>
          <a:spcPts val="374"/>
        </a:spcBef>
        <a:buFont typeface="Arial" panose="020B0604020202020204" pitchFamily="34" charset="0"/>
        <a:buNone/>
        <a:defRPr sz="1346" kern="1200">
          <a:solidFill>
            <a:schemeClr val="tx1"/>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4CA76A-3E85-BC47-A95F-351FDA11E9F5}"/>
              </a:ext>
            </a:extLst>
          </p:cNvPr>
          <p:cNvSpPr/>
          <p:nvPr userDrawn="1"/>
        </p:nvSpPr>
        <p:spPr>
          <a:xfrm>
            <a:off x="0" y="0"/>
            <a:ext cx="9144000" cy="5129213"/>
          </a:xfrm>
          <a:prstGeom prst="rect">
            <a:avLst/>
          </a:prstGeom>
          <a:solidFill>
            <a:srgbClr val="F5F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390" tIns="34195" rIns="68390" bIns="34195" numCol="1" spcCol="0" rtlCol="0" fromWordArt="0" anchor="ctr" anchorCtr="0" forceAA="0" compatLnSpc="1">
            <a:prstTxWarp prst="textNoShape">
              <a:avLst/>
            </a:prstTxWarp>
            <a:noAutofit/>
          </a:bodyPr>
          <a:lstStyle/>
          <a:p>
            <a:pPr algn="ctr"/>
            <a:endParaRPr lang="en-US" sz="1009"/>
          </a:p>
        </p:txBody>
      </p:sp>
      <p:sp>
        <p:nvSpPr>
          <p:cNvPr id="2" name="Title Placeholder 1">
            <a:extLst>
              <a:ext uri="{FF2B5EF4-FFF2-40B4-BE49-F238E27FC236}">
                <a16:creationId xmlns:a16="http://schemas.microsoft.com/office/drawing/2014/main" id="{59A1B166-0422-42C2-AF2A-0DA5A3FB03BF}"/>
              </a:ext>
            </a:extLst>
          </p:cNvPr>
          <p:cNvSpPr>
            <a:spLocks noGrp="1"/>
          </p:cNvSpPr>
          <p:nvPr>
            <p:ph type="title"/>
          </p:nvPr>
        </p:nvSpPr>
        <p:spPr>
          <a:xfrm>
            <a:off x="594360" y="1901952"/>
            <a:ext cx="3236976" cy="1179576"/>
          </a:xfrm>
          <a:prstGeom prst="rect">
            <a:avLst/>
          </a:prstGeom>
        </p:spPr>
        <p:txBody>
          <a:bodyPr vert="horz" lIns="91440" tIns="45720" rIns="91440" bIns="45720" rtlCol="0" anchor="t">
            <a:noAutofit/>
          </a:bodyPr>
          <a:lstStyle/>
          <a:p>
            <a:pPr lvl="0"/>
            <a:r>
              <a:rPr lang="en-US" dirty="0"/>
              <a:t>Click to edit Master title style</a:t>
            </a:r>
          </a:p>
        </p:txBody>
      </p:sp>
    </p:spTree>
    <p:extLst>
      <p:ext uri="{BB962C8B-B14F-4D97-AF65-F5344CB8AC3E}">
        <p14:creationId xmlns:p14="http://schemas.microsoft.com/office/powerpoint/2010/main" val="3598879145"/>
      </p:ext>
    </p:extLst>
  </p:cSld>
  <p:clrMap bg1="lt1" tx1="dk1" bg2="lt2" tx2="dk2" accent1="accent1" accent2="accent2" accent3="accent3" accent4="accent4" accent5="accent5" accent6="accent6" hlink="hlink" folHlink="folHlink"/>
  <p:sldLayoutIdLst>
    <p:sldLayoutId id="2147483795" r:id="rId1"/>
    <p:sldLayoutId id="2147483811" r:id="rId2"/>
  </p:sldLayoutIdLst>
  <p:hf hdr="0" dt="0"/>
  <p:txStyles>
    <p:titleStyle>
      <a:lvl1pPr algn="l" defTabSz="683880" rtl="0" eaLnBrk="1" latinLnBrk="0" hangingPunct="1">
        <a:lnSpc>
          <a:spcPct val="90000"/>
        </a:lnSpc>
        <a:spcBef>
          <a:spcPct val="0"/>
        </a:spcBef>
        <a:buNone/>
        <a:defRPr lang="en-US" sz="2600" b="0" i="0" kern="1200" spc="-30" baseline="0" smtClean="0">
          <a:solidFill>
            <a:schemeClr val="tx1"/>
          </a:solidFill>
          <a:latin typeface="Arial" panose="020B0604020202020204" pitchFamily="34" charset="0"/>
          <a:ea typeface="+mj-ea"/>
          <a:cs typeface="Arial" panose="020B0604020202020204" pitchFamily="34" charset="0"/>
        </a:defRPr>
      </a:lvl1pPr>
    </p:titleStyle>
    <p:bodyStyle>
      <a:lvl1pPr marL="170970" indent="-170970" algn="l" defTabSz="683880" rtl="0" eaLnBrk="1" latinLnBrk="0" hangingPunct="1">
        <a:lnSpc>
          <a:spcPct val="90000"/>
        </a:lnSpc>
        <a:spcBef>
          <a:spcPts val="748"/>
        </a:spcBef>
        <a:buFont typeface="Arial" panose="020B0604020202020204" pitchFamily="34" charset="0"/>
        <a:buChar char="•"/>
        <a:defRPr sz="2094" kern="1200">
          <a:solidFill>
            <a:schemeClr val="tx1"/>
          </a:solidFill>
          <a:latin typeface="+mn-lt"/>
          <a:ea typeface="+mn-ea"/>
          <a:cs typeface="+mn-cs"/>
        </a:defRPr>
      </a:lvl1pPr>
      <a:lvl2pPr marL="512910" indent="-170970" algn="l" defTabSz="683880" rtl="0" eaLnBrk="1" latinLnBrk="0" hangingPunct="1">
        <a:lnSpc>
          <a:spcPct val="90000"/>
        </a:lnSpc>
        <a:spcBef>
          <a:spcPts val="374"/>
        </a:spcBef>
        <a:buFont typeface="Arial" panose="020B0604020202020204" pitchFamily="34" charset="0"/>
        <a:buChar char="•"/>
        <a:defRPr sz="1795" kern="1200">
          <a:solidFill>
            <a:schemeClr val="tx1"/>
          </a:solidFill>
          <a:latin typeface="+mn-lt"/>
          <a:ea typeface="+mn-ea"/>
          <a:cs typeface="+mn-cs"/>
        </a:defRPr>
      </a:lvl2pPr>
      <a:lvl3pPr marL="854850" indent="-170970" algn="l" defTabSz="683880" rtl="0" eaLnBrk="1" latinLnBrk="0" hangingPunct="1">
        <a:lnSpc>
          <a:spcPct val="90000"/>
        </a:lnSpc>
        <a:spcBef>
          <a:spcPts val="374"/>
        </a:spcBef>
        <a:buFont typeface="Arial" panose="020B0604020202020204" pitchFamily="34" charset="0"/>
        <a:buChar char="•"/>
        <a:defRPr sz="1496" kern="1200">
          <a:solidFill>
            <a:schemeClr val="tx1"/>
          </a:solidFill>
          <a:latin typeface="+mn-lt"/>
          <a:ea typeface="+mn-ea"/>
          <a:cs typeface="+mn-cs"/>
        </a:defRPr>
      </a:lvl3pPr>
      <a:lvl4pPr marL="1196790"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4pPr>
      <a:lvl5pPr marL="153872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5pPr>
      <a:lvl6pPr marL="188066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6pPr>
      <a:lvl7pPr marL="222260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7pPr>
      <a:lvl8pPr marL="256454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8pPr>
      <a:lvl9pPr marL="2906489" indent="-170970" algn="l" defTabSz="683880" rtl="0" eaLnBrk="1" latinLnBrk="0" hangingPunct="1">
        <a:lnSpc>
          <a:spcPct val="90000"/>
        </a:lnSpc>
        <a:spcBef>
          <a:spcPts val="374"/>
        </a:spcBef>
        <a:buFont typeface="Arial" panose="020B0604020202020204" pitchFamily="34" charset="0"/>
        <a:buChar char="•"/>
        <a:defRPr sz="1346" kern="1200">
          <a:solidFill>
            <a:schemeClr val="tx1"/>
          </a:solidFill>
          <a:latin typeface="+mn-lt"/>
          <a:ea typeface="+mn-ea"/>
          <a:cs typeface="+mn-cs"/>
        </a:defRPr>
      </a:lvl9pPr>
    </p:bodyStyle>
    <p:otherStyle>
      <a:defPPr>
        <a:defRPr lang="en-US"/>
      </a:defPPr>
      <a:lvl1pPr marL="0" algn="l" defTabSz="683880" rtl="0" eaLnBrk="1" latinLnBrk="0" hangingPunct="1">
        <a:defRPr sz="1346" kern="1200">
          <a:solidFill>
            <a:schemeClr val="tx1"/>
          </a:solidFill>
          <a:latin typeface="+mn-lt"/>
          <a:ea typeface="+mn-ea"/>
          <a:cs typeface="+mn-cs"/>
        </a:defRPr>
      </a:lvl1pPr>
      <a:lvl2pPr marL="341940" algn="l" defTabSz="683880" rtl="0" eaLnBrk="1" latinLnBrk="0" hangingPunct="1">
        <a:defRPr sz="1346" kern="1200">
          <a:solidFill>
            <a:schemeClr val="tx1"/>
          </a:solidFill>
          <a:latin typeface="+mn-lt"/>
          <a:ea typeface="+mn-ea"/>
          <a:cs typeface="+mn-cs"/>
        </a:defRPr>
      </a:lvl2pPr>
      <a:lvl3pPr marL="683880" algn="l" defTabSz="683880" rtl="0" eaLnBrk="1" latinLnBrk="0" hangingPunct="1">
        <a:defRPr sz="1346" kern="1200">
          <a:solidFill>
            <a:schemeClr val="tx1"/>
          </a:solidFill>
          <a:latin typeface="+mn-lt"/>
          <a:ea typeface="+mn-ea"/>
          <a:cs typeface="+mn-cs"/>
        </a:defRPr>
      </a:lvl3pPr>
      <a:lvl4pPr marL="1025820" algn="l" defTabSz="683880" rtl="0" eaLnBrk="1" latinLnBrk="0" hangingPunct="1">
        <a:defRPr sz="1346" kern="1200">
          <a:solidFill>
            <a:schemeClr val="tx1"/>
          </a:solidFill>
          <a:latin typeface="+mn-lt"/>
          <a:ea typeface="+mn-ea"/>
          <a:cs typeface="+mn-cs"/>
        </a:defRPr>
      </a:lvl4pPr>
      <a:lvl5pPr marL="1367760" algn="l" defTabSz="683880" rtl="0" eaLnBrk="1" latinLnBrk="0" hangingPunct="1">
        <a:defRPr sz="1346" kern="1200">
          <a:solidFill>
            <a:schemeClr val="tx1"/>
          </a:solidFill>
          <a:latin typeface="+mn-lt"/>
          <a:ea typeface="+mn-ea"/>
          <a:cs typeface="+mn-cs"/>
        </a:defRPr>
      </a:lvl5pPr>
      <a:lvl6pPr marL="1709699" algn="l" defTabSz="683880" rtl="0" eaLnBrk="1" latinLnBrk="0" hangingPunct="1">
        <a:defRPr sz="1346" kern="1200">
          <a:solidFill>
            <a:schemeClr val="tx1"/>
          </a:solidFill>
          <a:latin typeface="+mn-lt"/>
          <a:ea typeface="+mn-ea"/>
          <a:cs typeface="+mn-cs"/>
        </a:defRPr>
      </a:lvl6pPr>
      <a:lvl7pPr marL="2051639" algn="l" defTabSz="683880" rtl="0" eaLnBrk="1" latinLnBrk="0" hangingPunct="1">
        <a:defRPr sz="1346" kern="1200">
          <a:solidFill>
            <a:schemeClr val="tx1"/>
          </a:solidFill>
          <a:latin typeface="+mn-lt"/>
          <a:ea typeface="+mn-ea"/>
          <a:cs typeface="+mn-cs"/>
        </a:defRPr>
      </a:lvl7pPr>
      <a:lvl8pPr marL="2393579" algn="l" defTabSz="683880" rtl="0" eaLnBrk="1" latinLnBrk="0" hangingPunct="1">
        <a:defRPr sz="1346" kern="1200">
          <a:solidFill>
            <a:schemeClr val="tx1"/>
          </a:solidFill>
          <a:latin typeface="+mn-lt"/>
          <a:ea typeface="+mn-ea"/>
          <a:cs typeface="+mn-cs"/>
        </a:defRPr>
      </a:lvl8pPr>
      <a:lvl9pPr marL="2735519" algn="l" defTabSz="683880" rtl="0" eaLnBrk="1" latinLnBrk="0" hangingPunct="1">
        <a:defRPr sz="13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ck.Preston@forcepointgov.com"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emf"/><Relationship Id="rId10" Type="http://schemas.openxmlformats.org/officeDocument/2006/relationships/image" Target="../media/image41.png"/><Relationship Id="rId4" Type="http://schemas.openxmlformats.org/officeDocument/2006/relationships/image" Target="../media/image35.svg"/><Relationship Id="rId9"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7A80F8-E3F9-A14E-B346-1BD632768583}"/>
              </a:ext>
            </a:extLst>
          </p:cNvPr>
          <p:cNvSpPr>
            <a:spLocks noGrp="1"/>
          </p:cNvSpPr>
          <p:nvPr>
            <p:ph type="body" sz="quarter" idx="4294967295"/>
          </p:nvPr>
        </p:nvSpPr>
        <p:spPr>
          <a:xfrm>
            <a:off x="591994" y="4140679"/>
            <a:ext cx="4230173" cy="988534"/>
          </a:xfrm>
          <a:prstGeom prst="rect">
            <a:avLst/>
          </a:prstGeom>
        </p:spPr>
        <p:txBody>
          <a:bodyPr>
            <a:noAutofit/>
          </a:bodyPr>
          <a:lstStyle/>
          <a:p>
            <a:r>
              <a:rPr lang="en-US" dirty="0">
                <a:solidFill>
                  <a:srgbClr val="FFFFFF"/>
                </a:solidFill>
              </a:rPr>
              <a:t>Richard Preston</a:t>
            </a:r>
          </a:p>
          <a:p>
            <a:r>
              <a:rPr lang="en-US" sz="1200" dirty="0">
                <a:solidFill>
                  <a:srgbClr val="FFFFFF"/>
                </a:solidFill>
              </a:rPr>
              <a:t>Sr. Account Manager</a:t>
            </a:r>
          </a:p>
          <a:p>
            <a:r>
              <a:rPr lang="en-US" sz="1200" dirty="0">
                <a:solidFill>
                  <a:srgbClr val="FFFFFF"/>
                </a:solidFill>
                <a:hlinkClick r:id="rId3"/>
              </a:rPr>
              <a:t>Rick.Preston@forcepointgov.com</a:t>
            </a:r>
            <a:r>
              <a:rPr lang="en-US" sz="1200" dirty="0">
                <a:solidFill>
                  <a:srgbClr val="FFFFFF"/>
                </a:solidFill>
              </a:rPr>
              <a:t>   -   M: 240-563-3227 </a:t>
            </a:r>
          </a:p>
        </p:txBody>
      </p:sp>
    </p:spTree>
    <p:extLst>
      <p:ext uri="{BB962C8B-B14F-4D97-AF65-F5344CB8AC3E}">
        <p14:creationId xmlns:p14="http://schemas.microsoft.com/office/powerpoint/2010/main" val="305913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4D5A01A-30E0-2540-8210-0703FB192406}"/>
              </a:ext>
            </a:extLst>
          </p:cNvPr>
          <p:cNvSpPr txBox="1"/>
          <p:nvPr/>
        </p:nvSpPr>
        <p:spPr>
          <a:xfrm>
            <a:off x="989591" y="292356"/>
            <a:ext cx="4894984" cy="1012842"/>
          </a:xfrm>
          <a:prstGeom prst="rect">
            <a:avLst/>
          </a:prstGeom>
          <a:noFill/>
        </p:spPr>
        <p:txBody>
          <a:bodyPr wrap="square" rtlCol="0">
            <a:spAutoFit/>
          </a:bodyPr>
          <a:lstStyle/>
          <a:p>
            <a:pPr defTabSz="455909"/>
            <a:r>
              <a:rPr lang="en-US" sz="1994" b="1" dirty="0">
                <a:solidFill>
                  <a:schemeClr val="bg1">
                    <a:lumMod val="10000"/>
                  </a:schemeClr>
                </a:solidFill>
                <a:latin typeface="Libre Franklin" pitchFamily="2" charset="77"/>
                <a:ea typeface="MS PGothic" pitchFamily="34" charset="-128"/>
              </a:rPr>
              <a:t>Forcepoint is purpose-built to enable the next generation of cybersecurity</a:t>
            </a:r>
          </a:p>
          <a:p>
            <a:pPr defTabSz="455909"/>
            <a:endParaRPr lang="en-US" sz="1994" dirty="0">
              <a:latin typeface="Libre Franklin" pitchFamily="2" charset="77"/>
              <a:ea typeface="MS PGothic" pitchFamily="34" charset="-128"/>
            </a:endParaRPr>
          </a:p>
        </p:txBody>
      </p:sp>
      <p:sp>
        <p:nvSpPr>
          <p:cNvPr id="21" name="Rectangle 20">
            <a:extLst>
              <a:ext uri="{FF2B5EF4-FFF2-40B4-BE49-F238E27FC236}">
                <a16:creationId xmlns:a16="http://schemas.microsoft.com/office/drawing/2014/main" id="{D9075B78-266B-204F-B93C-C2BCEB228FCC}"/>
              </a:ext>
            </a:extLst>
          </p:cNvPr>
          <p:cNvSpPr/>
          <p:nvPr/>
        </p:nvSpPr>
        <p:spPr>
          <a:xfrm>
            <a:off x="786307" y="1482109"/>
            <a:ext cx="8161152" cy="3775136"/>
          </a:xfrm>
          <a:prstGeom prst="rect">
            <a:avLst/>
          </a:prstGeom>
        </p:spPr>
        <p:txBody>
          <a:bodyPr wrap="square">
            <a:spAutoFit/>
          </a:bodyPr>
          <a:lstStyle/>
          <a:p>
            <a:pPr marL="379905" indent="-164520" defTabSz="607848">
              <a:buFont typeface="Arial" panose="020B0604020202020204" pitchFamily="34" charset="0"/>
              <a:buChar char="•"/>
            </a:pPr>
            <a:r>
              <a:rPr lang="en-US" sz="1197" dirty="0">
                <a:latin typeface="Libre Franklin" pitchFamily="2" charset="77"/>
              </a:rPr>
              <a:t>Created by Raytheon in 2016 to commercialize defense-grade technologies for large enterprises</a:t>
            </a: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r>
              <a:rPr lang="en-US" sz="1197" dirty="0">
                <a:latin typeface="Libre Franklin" pitchFamily="2" charset="77"/>
              </a:rPr>
              <a:t>One of the largest private cybersecurity companies in the world</a:t>
            </a: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r>
              <a:rPr lang="en-US" sz="1197" dirty="0">
                <a:latin typeface="Libre Franklin" pitchFamily="2" charset="77"/>
              </a:rPr>
              <a:t>Leading partner to the global intelligence community and for high-assurance cyber missions</a:t>
            </a: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r>
              <a:rPr lang="en-US" sz="1197" dirty="0">
                <a:latin typeface="Libre Franklin" pitchFamily="2" charset="77"/>
              </a:rPr>
              <a:t>Leading partner to US Government  for high-assurance cyber missions</a:t>
            </a: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r>
              <a:rPr lang="en-US" sz="1197" dirty="0">
                <a:latin typeface="Libre Franklin" pitchFamily="2" charset="77"/>
              </a:rPr>
              <a:t>One of the most comprehensive and integrated security product portfolios in the industry</a:t>
            </a:r>
          </a:p>
          <a:p>
            <a:pPr marL="379905" indent="-164520" defTabSz="607848">
              <a:buFont typeface="Arial" panose="020B0604020202020204" pitchFamily="34" charset="0"/>
              <a:buChar char="•"/>
            </a:pPr>
            <a:endParaRPr lang="en-US" sz="1197" dirty="0">
              <a:latin typeface="Libre Franklin" pitchFamily="2" charset="77"/>
            </a:endParaRPr>
          </a:p>
          <a:p>
            <a:pPr marL="379905" indent="-164520" defTabSz="607848">
              <a:buFont typeface="Arial" panose="020B0604020202020204" pitchFamily="34" charset="0"/>
              <a:buChar char="•"/>
            </a:pPr>
            <a:r>
              <a:rPr lang="en-US" sz="1197" dirty="0">
                <a:latin typeface="Libre Franklin" pitchFamily="2" charset="77"/>
              </a:rPr>
              <a:t>Delivers security for users and critical IP uniquely underpinned by behavioral intelligence</a:t>
            </a:r>
          </a:p>
          <a:p>
            <a:pPr marL="379905" indent="-164520" defTabSz="607848">
              <a:buFont typeface="Arial" panose="020B0604020202020204" pitchFamily="34" charset="0"/>
              <a:buChar char="•"/>
            </a:pPr>
            <a:endParaRPr lang="en-US" sz="1197" dirty="0">
              <a:latin typeface="Libre Franklin" pitchFamily="2" charset="77"/>
            </a:endParaRPr>
          </a:p>
        </p:txBody>
      </p:sp>
      <p:grpSp>
        <p:nvGrpSpPr>
          <p:cNvPr id="22" name="Group 21">
            <a:extLst>
              <a:ext uri="{FF2B5EF4-FFF2-40B4-BE49-F238E27FC236}">
                <a16:creationId xmlns:a16="http://schemas.microsoft.com/office/drawing/2014/main" id="{94D4B8C9-DC5F-4B4F-ABDD-6798928E805C}"/>
              </a:ext>
            </a:extLst>
          </p:cNvPr>
          <p:cNvGrpSpPr/>
          <p:nvPr/>
        </p:nvGrpSpPr>
        <p:grpSpPr>
          <a:xfrm>
            <a:off x="306547" y="2328942"/>
            <a:ext cx="7458418" cy="1170525"/>
            <a:chOff x="591405" y="2232603"/>
            <a:chExt cx="8141787" cy="1343397"/>
          </a:xfrm>
        </p:grpSpPr>
        <p:cxnSp>
          <p:nvCxnSpPr>
            <p:cNvPr id="30" name="Straight Connector 29">
              <a:extLst>
                <a:ext uri="{FF2B5EF4-FFF2-40B4-BE49-F238E27FC236}">
                  <a16:creationId xmlns:a16="http://schemas.microsoft.com/office/drawing/2014/main" id="{F21B7A4C-D889-BE41-9EBC-9292584A7DF2}"/>
                </a:ext>
              </a:extLst>
            </p:cNvPr>
            <p:cNvCxnSpPr>
              <a:cxnSpLocks/>
            </p:cNvCxnSpPr>
            <p:nvPr/>
          </p:nvCxnSpPr>
          <p:spPr>
            <a:xfrm>
              <a:off x="1483360" y="2920006"/>
              <a:ext cx="7249832" cy="2581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4E143AA5-54B9-2146-9F9D-43AB7FE417A8}"/>
                </a:ext>
              </a:extLst>
            </p:cNvPr>
            <p:cNvSpPr/>
            <p:nvPr/>
          </p:nvSpPr>
          <p:spPr>
            <a:xfrm>
              <a:off x="591405" y="2236010"/>
              <a:ext cx="1282042" cy="1282042"/>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186" tIns="45593" rIns="91186" bIns="45593" numCol="1" spcCol="0" rtlCol="0" fromWordArt="0" anchor="ctr" anchorCtr="0" forceAA="0" compatLnSpc="1">
              <a:prstTxWarp prst="textNoShape">
                <a:avLst/>
              </a:prstTxWarp>
              <a:noAutofit/>
            </a:bodyPr>
            <a:lstStyle/>
            <a:p>
              <a:pPr algn="ctr" defTabSz="455909"/>
              <a:endParaRPr lang="en-US" sz="1596" dirty="0" err="1">
                <a:solidFill>
                  <a:srgbClr val="D1D4DA">
                    <a:lumMod val="50000"/>
                  </a:srgbClr>
                </a:solidFill>
                <a:latin typeface="Libre Franklin" pitchFamily="2" charset="77"/>
              </a:endParaRPr>
            </a:p>
          </p:txBody>
        </p:sp>
        <p:sp>
          <p:nvSpPr>
            <p:cNvPr id="32" name="Oval 31">
              <a:extLst>
                <a:ext uri="{FF2B5EF4-FFF2-40B4-BE49-F238E27FC236}">
                  <a16:creationId xmlns:a16="http://schemas.microsoft.com/office/drawing/2014/main" id="{13445D67-AFA4-784F-8DEB-DA0182415737}"/>
                </a:ext>
              </a:extLst>
            </p:cNvPr>
            <p:cNvSpPr/>
            <p:nvPr/>
          </p:nvSpPr>
          <p:spPr>
            <a:xfrm>
              <a:off x="3794168" y="2232603"/>
              <a:ext cx="1285449" cy="1285449"/>
            </a:xfrm>
            <a:prstGeom prst="ellipse">
              <a:avLst/>
            </a:prstGeom>
            <a:solidFill>
              <a:srgbClr val="85B09A"/>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186" tIns="45593" rIns="91186" bIns="45593" numCol="1" spcCol="0" rtlCol="0" fromWordArt="0" anchor="ctr" anchorCtr="0" forceAA="0" compatLnSpc="1">
              <a:prstTxWarp prst="textNoShape">
                <a:avLst/>
              </a:prstTxWarp>
              <a:noAutofit/>
            </a:bodyPr>
            <a:lstStyle/>
            <a:p>
              <a:pPr algn="ctr" defTabSz="455909"/>
              <a:endParaRPr lang="en-US" sz="1596" dirty="0" err="1">
                <a:solidFill>
                  <a:srgbClr val="D1D4DA">
                    <a:lumMod val="50000"/>
                  </a:srgbClr>
                </a:solidFill>
                <a:latin typeface="Libre Franklin" pitchFamily="2" charset="77"/>
              </a:endParaRPr>
            </a:p>
          </p:txBody>
        </p:sp>
        <p:sp>
          <p:nvSpPr>
            <p:cNvPr id="33" name="Oval 32">
              <a:extLst>
                <a:ext uri="{FF2B5EF4-FFF2-40B4-BE49-F238E27FC236}">
                  <a16:creationId xmlns:a16="http://schemas.microsoft.com/office/drawing/2014/main" id="{348AE4BE-6FBA-BC4A-B243-334EDAF1B8CF}"/>
                </a:ext>
              </a:extLst>
            </p:cNvPr>
            <p:cNvSpPr/>
            <p:nvPr/>
          </p:nvSpPr>
          <p:spPr>
            <a:xfrm>
              <a:off x="2172095" y="2252575"/>
              <a:ext cx="1323425" cy="1323425"/>
            </a:xfrm>
            <a:prstGeom prst="ellipse">
              <a:avLst/>
            </a:prstGeom>
            <a:solidFill>
              <a:srgbClr val="4E9E9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186" tIns="45593" rIns="91186" bIns="45593" numCol="1" spcCol="0" rtlCol="0" fromWordArt="0" anchor="ctr" anchorCtr="0" forceAA="0" compatLnSpc="1">
              <a:prstTxWarp prst="textNoShape">
                <a:avLst/>
              </a:prstTxWarp>
              <a:noAutofit/>
            </a:bodyPr>
            <a:lstStyle/>
            <a:p>
              <a:pPr algn="ctr" defTabSz="455909"/>
              <a:endParaRPr lang="en-US" sz="1596" dirty="0" err="1">
                <a:solidFill>
                  <a:srgbClr val="D1D4DA">
                    <a:lumMod val="50000"/>
                  </a:srgbClr>
                </a:solidFill>
                <a:latin typeface="Libre Franklin" pitchFamily="2" charset="77"/>
              </a:endParaRPr>
            </a:p>
          </p:txBody>
        </p:sp>
        <p:sp>
          <p:nvSpPr>
            <p:cNvPr id="34" name="TextBox 33">
              <a:extLst>
                <a:ext uri="{FF2B5EF4-FFF2-40B4-BE49-F238E27FC236}">
                  <a16:creationId xmlns:a16="http://schemas.microsoft.com/office/drawing/2014/main" id="{6FD60634-0E8E-144A-B4D1-CBA97F943BEB}"/>
                </a:ext>
              </a:extLst>
            </p:cNvPr>
            <p:cNvSpPr txBox="1"/>
            <p:nvPr/>
          </p:nvSpPr>
          <p:spPr>
            <a:xfrm>
              <a:off x="2314192" y="2955871"/>
              <a:ext cx="1041076" cy="535935"/>
            </a:xfrm>
            <a:prstGeom prst="rect">
              <a:avLst/>
            </a:prstGeom>
            <a:noFill/>
          </p:spPr>
          <p:txBody>
            <a:bodyPr wrap="square" rtlCol="0">
              <a:spAutoFit/>
            </a:bodyPr>
            <a:lstStyle/>
            <a:p>
              <a:pPr algn="ctr" defTabSz="455909"/>
              <a:r>
                <a:rPr lang="en-US" sz="1396" b="1" dirty="0">
                  <a:solidFill>
                    <a:srgbClr val="FFFFFF"/>
                  </a:solidFill>
                  <a:latin typeface="Libre Franklin" pitchFamily="2" charset="77"/>
                </a:rPr>
                <a:t>&gt; 150 </a:t>
              </a:r>
              <a:r>
                <a:rPr lang="en-US" sz="1047" dirty="0">
                  <a:solidFill>
                    <a:srgbClr val="FFFFFF"/>
                  </a:solidFill>
                  <a:latin typeface="Libre Franklin" pitchFamily="2" charset="77"/>
                </a:rPr>
                <a:t>countries</a:t>
              </a:r>
              <a:endParaRPr lang="en-US" sz="1396" dirty="0">
                <a:solidFill>
                  <a:srgbClr val="FFFFFF"/>
                </a:solidFill>
                <a:latin typeface="Libre Franklin" pitchFamily="2" charset="77"/>
              </a:endParaRPr>
            </a:p>
          </p:txBody>
        </p:sp>
        <p:pic>
          <p:nvPicPr>
            <p:cNvPr id="35" name="Graphic 34">
              <a:extLst>
                <a:ext uri="{FF2B5EF4-FFF2-40B4-BE49-F238E27FC236}">
                  <a16:creationId xmlns:a16="http://schemas.microsoft.com/office/drawing/2014/main" id="{D11DFB03-79B7-474F-9645-52FE11588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2278" y="2361070"/>
              <a:ext cx="747716" cy="659750"/>
            </a:xfrm>
            <a:prstGeom prst="rect">
              <a:avLst/>
            </a:prstGeom>
          </p:spPr>
        </p:pic>
        <p:pic>
          <p:nvPicPr>
            <p:cNvPr id="36" name="Picture 35">
              <a:extLst>
                <a:ext uri="{FF2B5EF4-FFF2-40B4-BE49-F238E27FC236}">
                  <a16:creationId xmlns:a16="http://schemas.microsoft.com/office/drawing/2014/main" id="{F51EFACD-C42F-7E44-B358-44D9B9BBF071}"/>
                </a:ext>
              </a:extLst>
            </p:cNvPr>
            <p:cNvPicPr>
              <a:picLocks noChangeAspect="1"/>
            </p:cNvPicPr>
            <p:nvPr/>
          </p:nvPicPr>
          <p:blipFill>
            <a:blip r:embed="rId5"/>
            <a:stretch>
              <a:fillRect/>
            </a:stretch>
          </p:blipFill>
          <p:spPr>
            <a:xfrm>
              <a:off x="910336" y="2454017"/>
              <a:ext cx="644179" cy="422412"/>
            </a:xfrm>
            <a:prstGeom prst="rect">
              <a:avLst/>
            </a:prstGeom>
          </p:spPr>
        </p:pic>
        <p:sp>
          <p:nvSpPr>
            <p:cNvPr id="37" name="TextBox 36">
              <a:extLst>
                <a:ext uri="{FF2B5EF4-FFF2-40B4-BE49-F238E27FC236}">
                  <a16:creationId xmlns:a16="http://schemas.microsoft.com/office/drawing/2014/main" id="{86D3DC57-BB6D-D04E-9DF9-9A0CCB622958}"/>
                </a:ext>
              </a:extLst>
            </p:cNvPr>
            <p:cNvSpPr txBox="1"/>
            <p:nvPr/>
          </p:nvSpPr>
          <p:spPr>
            <a:xfrm>
              <a:off x="718981" y="2706960"/>
              <a:ext cx="1061468" cy="774948"/>
            </a:xfrm>
            <a:prstGeom prst="rect">
              <a:avLst/>
            </a:prstGeom>
            <a:noFill/>
          </p:spPr>
          <p:txBody>
            <a:bodyPr wrap="square" rtlCol="0">
              <a:spAutoFit/>
            </a:bodyPr>
            <a:lstStyle/>
            <a:p>
              <a:pPr algn="ctr" defTabSz="455909"/>
              <a:r>
                <a:rPr lang="en-US" sz="1396" b="1" dirty="0">
                  <a:solidFill>
                    <a:srgbClr val="FFFFFF"/>
                  </a:solidFill>
                  <a:latin typeface="Libre Franklin" pitchFamily="2" charset="77"/>
                </a:rPr>
                <a:t>&gt; 10,000+</a:t>
              </a:r>
            </a:p>
            <a:p>
              <a:pPr algn="ctr" defTabSz="455909"/>
              <a:r>
                <a:rPr lang="en-US" sz="997" dirty="0">
                  <a:solidFill>
                    <a:srgbClr val="FFFFFF"/>
                  </a:solidFill>
                  <a:latin typeface="Libre Franklin" pitchFamily="2" charset="77"/>
                </a:rPr>
                <a:t>customers</a:t>
              </a:r>
            </a:p>
          </p:txBody>
        </p:sp>
        <p:sp>
          <p:nvSpPr>
            <p:cNvPr id="38" name="Rectangle 37">
              <a:extLst>
                <a:ext uri="{FF2B5EF4-FFF2-40B4-BE49-F238E27FC236}">
                  <a16:creationId xmlns:a16="http://schemas.microsoft.com/office/drawing/2014/main" id="{8265F00A-AEC6-3C48-98D8-7AFC7E38DF0A}"/>
                </a:ext>
              </a:extLst>
            </p:cNvPr>
            <p:cNvSpPr/>
            <p:nvPr/>
          </p:nvSpPr>
          <p:spPr>
            <a:xfrm>
              <a:off x="2354677" y="2779213"/>
              <a:ext cx="960108" cy="290093"/>
            </a:xfrm>
            <a:prstGeom prst="rect">
              <a:avLst/>
            </a:prstGeom>
          </p:spPr>
          <p:txBody>
            <a:bodyPr wrap="none">
              <a:spAutoFit/>
            </a:bodyPr>
            <a:lstStyle/>
            <a:p>
              <a:pPr algn="ctr" defTabSz="455909"/>
              <a:r>
                <a:rPr lang="en-US" sz="1047" dirty="0">
                  <a:solidFill>
                    <a:srgbClr val="FFFFFF"/>
                  </a:solidFill>
                  <a:latin typeface="Libre Franklin" pitchFamily="2" charset="77"/>
                </a:rPr>
                <a:t>Operations</a:t>
              </a:r>
            </a:p>
          </p:txBody>
        </p:sp>
        <p:pic>
          <p:nvPicPr>
            <p:cNvPr id="39" name="Graphic 38">
              <a:extLst>
                <a:ext uri="{FF2B5EF4-FFF2-40B4-BE49-F238E27FC236}">
                  <a16:creationId xmlns:a16="http://schemas.microsoft.com/office/drawing/2014/main" id="{3E5332A0-C33D-3242-A692-DD7962C1BB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56464" y="2338177"/>
              <a:ext cx="514853" cy="454282"/>
            </a:xfrm>
            <a:prstGeom prst="rect">
              <a:avLst/>
            </a:prstGeom>
          </p:spPr>
        </p:pic>
        <p:sp>
          <p:nvSpPr>
            <p:cNvPr id="40" name="TextBox 39">
              <a:extLst>
                <a:ext uri="{FF2B5EF4-FFF2-40B4-BE49-F238E27FC236}">
                  <a16:creationId xmlns:a16="http://schemas.microsoft.com/office/drawing/2014/main" id="{3AC072F4-640B-694E-A370-DE5477E6A0B5}"/>
                </a:ext>
              </a:extLst>
            </p:cNvPr>
            <p:cNvSpPr txBox="1"/>
            <p:nvPr/>
          </p:nvSpPr>
          <p:spPr>
            <a:xfrm>
              <a:off x="3931518" y="2959268"/>
              <a:ext cx="1041076" cy="527128"/>
            </a:xfrm>
            <a:prstGeom prst="rect">
              <a:avLst/>
            </a:prstGeom>
            <a:noFill/>
          </p:spPr>
          <p:txBody>
            <a:bodyPr wrap="square" rtlCol="0">
              <a:spAutoFit/>
            </a:bodyPr>
            <a:lstStyle/>
            <a:p>
              <a:pPr algn="ctr" defTabSz="455909"/>
              <a:r>
                <a:rPr lang="en-US" sz="1396" b="1" dirty="0">
                  <a:solidFill>
                    <a:srgbClr val="FFFFFF"/>
                  </a:solidFill>
                  <a:latin typeface="Libre Franklin" pitchFamily="2" charset="77"/>
                </a:rPr>
                <a:t>2,700</a:t>
              </a:r>
            </a:p>
            <a:p>
              <a:pPr algn="ctr" defTabSz="455909"/>
              <a:r>
                <a:rPr lang="en-US" sz="997" dirty="0">
                  <a:solidFill>
                    <a:srgbClr val="FFFFFF"/>
                  </a:solidFill>
                  <a:latin typeface="Libre Franklin" pitchFamily="2" charset="77"/>
                </a:rPr>
                <a:t>employees</a:t>
              </a:r>
            </a:p>
          </p:txBody>
        </p:sp>
        <p:sp>
          <p:nvSpPr>
            <p:cNvPr id="41" name="Oval 40">
              <a:extLst>
                <a:ext uri="{FF2B5EF4-FFF2-40B4-BE49-F238E27FC236}">
                  <a16:creationId xmlns:a16="http://schemas.microsoft.com/office/drawing/2014/main" id="{5DD64B3D-DD9D-104F-84A9-8B888A42AB0C}"/>
                </a:ext>
              </a:extLst>
            </p:cNvPr>
            <p:cNvSpPr/>
            <p:nvPr/>
          </p:nvSpPr>
          <p:spPr>
            <a:xfrm>
              <a:off x="5376407" y="2232603"/>
              <a:ext cx="1317896" cy="1317896"/>
            </a:xfrm>
            <a:prstGeom prst="ellipse">
              <a:avLst/>
            </a:prstGeom>
            <a:solidFill>
              <a:srgbClr val="0A7A86"/>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186" tIns="45593" rIns="91186" bIns="45593" numCol="1" spcCol="0" rtlCol="0" fromWordArt="0" anchor="ctr" anchorCtr="0" forceAA="0" compatLnSpc="1">
              <a:prstTxWarp prst="textNoShape">
                <a:avLst/>
              </a:prstTxWarp>
              <a:noAutofit/>
            </a:bodyPr>
            <a:lstStyle/>
            <a:p>
              <a:pPr algn="ctr" defTabSz="455909"/>
              <a:endParaRPr lang="en-US" sz="1596" dirty="0" err="1">
                <a:solidFill>
                  <a:srgbClr val="D1D4DA">
                    <a:lumMod val="50000"/>
                  </a:srgbClr>
                </a:solidFill>
                <a:latin typeface="Libre Franklin" pitchFamily="2" charset="77"/>
              </a:endParaRPr>
            </a:p>
          </p:txBody>
        </p:sp>
        <p:sp>
          <p:nvSpPr>
            <p:cNvPr id="42" name="Oval 41">
              <a:extLst>
                <a:ext uri="{FF2B5EF4-FFF2-40B4-BE49-F238E27FC236}">
                  <a16:creationId xmlns:a16="http://schemas.microsoft.com/office/drawing/2014/main" id="{A5773525-F85D-E049-9D06-BAF0AE7572AE}"/>
                </a:ext>
              </a:extLst>
            </p:cNvPr>
            <p:cNvSpPr/>
            <p:nvPr/>
          </p:nvSpPr>
          <p:spPr>
            <a:xfrm>
              <a:off x="7012652" y="2232603"/>
              <a:ext cx="1317896" cy="1317896"/>
            </a:xfrm>
            <a:prstGeom prst="ellipse">
              <a:avLst/>
            </a:prstGeom>
            <a:solidFill>
              <a:srgbClr val="B9B995"/>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186" tIns="45593" rIns="91186" bIns="45593" numCol="1" spcCol="0" rtlCol="0" fromWordArt="0" anchor="ctr" anchorCtr="0" forceAA="0" compatLnSpc="1">
              <a:prstTxWarp prst="textNoShape">
                <a:avLst/>
              </a:prstTxWarp>
              <a:noAutofit/>
            </a:bodyPr>
            <a:lstStyle/>
            <a:p>
              <a:pPr algn="ctr" defTabSz="455909"/>
              <a:endParaRPr lang="en-US" sz="1596" dirty="0" err="1">
                <a:solidFill>
                  <a:srgbClr val="D1D4DA">
                    <a:lumMod val="50000"/>
                  </a:srgbClr>
                </a:solidFill>
                <a:latin typeface="Libre Franklin" pitchFamily="2" charset="77"/>
              </a:endParaRPr>
            </a:p>
          </p:txBody>
        </p:sp>
        <p:pic>
          <p:nvPicPr>
            <p:cNvPr id="43" name="Graphic 42">
              <a:extLst>
                <a:ext uri="{FF2B5EF4-FFF2-40B4-BE49-F238E27FC236}">
                  <a16:creationId xmlns:a16="http://schemas.microsoft.com/office/drawing/2014/main" id="{AEE8B8BB-066E-DF4A-9630-8A7758C983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77206" y="2405873"/>
              <a:ext cx="582684" cy="514133"/>
            </a:xfrm>
            <a:prstGeom prst="rect">
              <a:avLst/>
            </a:prstGeom>
          </p:spPr>
        </p:pic>
        <p:pic>
          <p:nvPicPr>
            <p:cNvPr id="44" name="Graphic 43">
              <a:extLst>
                <a:ext uri="{FF2B5EF4-FFF2-40B4-BE49-F238E27FC236}">
                  <a16:creationId xmlns:a16="http://schemas.microsoft.com/office/drawing/2014/main" id="{FCAE7734-DCC8-AE4C-A72D-33F6289207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81197" y="2408985"/>
              <a:ext cx="580806" cy="512476"/>
            </a:xfrm>
            <a:prstGeom prst="rect">
              <a:avLst/>
            </a:prstGeom>
          </p:spPr>
        </p:pic>
        <p:sp>
          <p:nvSpPr>
            <p:cNvPr id="45" name="TextBox 44">
              <a:extLst>
                <a:ext uri="{FF2B5EF4-FFF2-40B4-BE49-F238E27FC236}">
                  <a16:creationId xmlns:a16="http://schemas.microsoft.com/office/drawing/2014/main" id="{2B44F071-8702-4041-A219-740ED59D0756}"/>
                </a:ext>
              </a:extLst>
            </p:cNvPr>
            <p:cNvSpPr txBox="1"/>
            <p:nvPr/>
          </p:nvSpPr>
          <p:spPr>
            <a:xfrm>
              <a:off x="5511140" y="2945816"/>
              <a:ext cx="1041076" cy="527128"/>
            </a:xfrm>
            <a:prstGeom prst="rect">
              <a:avLst/>
            </a:prstGeom>
            <a:noFill/>
          </p:spPr>
          <p:txBody>
            <a:bodyPr wrap="square" rtlCol="0">
              <a:spAutoFit/>
            </a:bodyPr>
            <a:lstStyle/>
            <a:p>
              <a:pPr algn="ctr" defTabSz="455909"/>
              <a:r>
                <a:rPr lang="en-US" sz="1396" b="1" dirty="0">
                  <a:solidFill>
                    <a:srgbClr val="FFFFFF"/>
                  </a:solidFill>
                  <a:latin typeface="Libre Franklin" pitchFamily="2" charset="77"/>
                </a:rPr>
                <a:t>50</a:t>
              </a:r>
            </a:p>
            <a:p>
              <a:pPr algn="ctr" defTabSz="455909"/>
              <a:r>
                <a:rPr lang="en-US" sz="997" dirty="0">
                  <a:solidFill>
                    <a:srgbClr val="FFFFFF"/>
                  </a:solidFill>
                  <a:latin typeface="Libre Franklin" pitchFamily="2" charset="77"/>
                </a:rPr>
                <a:t>offices</a:t>
              </a:r>
            </a:p>
          </p:txBody>
        </p:sp>
        <p:sp>
          <p:nvSpPr>
            <p:cNvPr id="46" name="TextBox 45">
              <a:extLst>
                <a:ext uri="{FF2B5EF4-FFF2-40B4-BE49-F238E27FC236}">
                  <a16:creationId xmlns:a16="http://schemas.microsoft.com/office/drawing/2014/main" id="{14AB70C6-AFD4-454B-BCF0-AEA12671434F}"/>
                </a:ext>
              </a:extLst>
            </p:cNvPr>
            <p:cNvSpPr txBox="1"/>
            <p:nvPr/>
          </p:nvSpPr>
          <p:spPr>
            <a:xfrm>
              <a:off x="7151063" y="2955871"/>
              <a:ext cx="1041076" cy="527128"/>
            </a:xfrm>
            <a:prstGeom prst="rect">
              <a:avLst/>
            </a:prstGeom>
            <a:noFill/>
          </p:spPr>
          <p:txBody>
            <a:bodyPr wrap="square" rtlCol="0">
              <a:spAutoFit/>
            </a:bodyPr>
            <a:lstStyle/>
            <a:p>
              <a:pPr algn="ctr" defTabSz="455909"/>
              <a:r>
                <a:rPr lang="en-US" sz="1396" b="1" dirty="0">
                  <a:solidFill>
                    <a:srgbClr val="FFFFFF"/>
                  </a:solidFill>
                  <a:latin typeface="Libre Franklin" pitchFamily="2" charset="77"/>
                </a:rPr>
                <a:t>27</a:t>
              </a:r>
            </a:p>
            <a:p>
              <a:pPr algn="ctr" defTabSz="455909"/>
              <a:r>
                <a:rPr lang="en-US" sz="997" dirty="0">
                  <a:solidFill>
                    <a:srgbClr val="FFFFFF"/>
                  </a:solidFill>
                  <a:latin typeface="Libre Franklin" pitchFamily="2" charset="77"/>
                </a:rPr>
                <a:t>data centers</a:t>
              </a:r>
            </a:p>
          </p:txBody>
        </p:sp>
      </p:grpSp>
      <p:sp>
        <p:nvSpPr>
          <p:cNvPr id="25" name="Oval 24">
            <a:extLst>
              <a:ext uri="{FF2B5EF4-FFF2-40B4-BE49-F238E27FC236}">
                <a16:creationId xmlns:a16="http://schemas.microsoft.com/office/drawing/2014/main" id="{ABEDBF31-9365-4527-8FD8-E2BDD2287F6F}"/>
              </a:ext>
            </a:extLst>
          </p:cNvPr>
          <p:cNvSpPr/>
          <p:nvPr/>
        </p:nvSpPr>
        <p:spPr>
          <a:xfrm>
            <a:off x="7701570" y="2328942"/>
            <a:ext cx="1207280" cy="1148306"/>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186" tIns="45593" rIns="91186" bIns="45593" numCol="1" spcCol="0" rtlCol="0" fromWordArt="0" anchor="ctr" anchorCtr="0" forceAA="0" compatLnSpc="1">
            <a:prstTxWarp prst="textNoShape">
              <a:avLst/>
            </a:prstTxWarp>
            <a:noAutofit/>
          </a:bodyPr>
          <a:lstStyle/>
          <a:p>
            <a:pPr algn="ctr" defTabSz="455909"/>
            <a:endParaRPr lang="en-US" sz="1596" dirty="0" err="1">
              <a:solidFill>
                <a:srgbClr val="D1D4DA">
                  <a:lumMod val="50000"/>
                </a:srgbClr>
              </a:solidFill>
              <a:latin typeface="Libre Franklin" pitchFamily="2" charset="77"/>
            </a:endParaRPr>
          </a:p>
        </p:txBody>
      </p:sp>
      <p:sp>
        <p:nvSpPr>
          <p:cNvPr id="27" name="TextBox 26">
            <a:extLst>
              <a:ext uri="{FF2B5EF4-FFF2-40B4-BE49-F238E27FC236}">
                <a16:creationId xmlns:a16="http://schemas.microsoft.com/office/drawing/2014/main" id="{2C55152C-18B7-47D7-83B2-7C5C1E5D6F1F}"/>
              </a:ext>
            </a:extLst>
          </p:cNvPr>
          <p:cNvSpPr txBox="1"/>
          <p:nvPr/>
        </p:nvSpPr>
        <p:spPr>
          <a:xfrm>
            <a:off x="7764966" y="2933842"/>
            <a:ext cx="1080487" cy="460383"/>
          </a:xfrm>
          <a:prstGeom prst="rect">
            <a:avLst/>
          </a:prstGeom>
          <a:noFill/>
        </p:spPr>
        <p:txBody>
          <a:bodyPr wrap="square" rtlCol="0">
            <a:spAutoFit/>
          </a:bodyPr>
          <a:lstStyle/>
          <a:p>
            <a:pPr algn="ctr" defTabSz="455909"/>
            <a:r>
              <a:rPr lang="en-US" sz="1396" b="1" dirty="0">
                <a:solidFill>
                  <a:srgbClr val="FFFFFF"/>
                </a:solidFill>
                <a:latin typeface="Libre Franklin" pitchFamily="2" charset="77"/>
              </a:rPr>
              <a:t>82%</a:t>
            </a:r>
          </a:p>
          <a:p>
            <a:pPr algn="ctr" defTabSz="455909"/>
            <a:r>
              <a:rPr lang="en-US" sz="997" dirty="0">
                <a:solidFill>
                  <a:srgbClr val="FFFFFF"/>
                </a:solidFill>
                <a:latin typeface="Libre Franklin" pitchFamily="2" charset="77"/>
              </a:rPr>
              <a:t>Gov agencies</a:t>
            </a:r>
          </a:p>
        </p:txBody>
      </p:sp>
      <p:sp>
        <p:nvSpPr>
          <p:cNvPr id="12" name="Graphic 6" descr="Bank">
            <a:extLst>
              <a:ext uri="{FF2B5EF4-FFF2-40B4-BE49-F238E27FC236}">
                <a16:creationId xmlns:a16="http://schemas.microsoft.com/office/drawing/2014/main" id="{76F42F8D-89DE-4173-A5B0-D3951EE45607}"/>
              </a:ext>
            </a:extLst>
          </p:cNvPr>
          <p:cNvSpPr/>
          <p:nvPr/>
        </p:nvSpPr>
        <p:spPr>
          <a:xfrm>
            <a:off x="8104451" y="2469305"/>
            <a:ext cx="401516" cy="446529"/>
          </a:xfrm>
          <a:custGeom>
            <a:avLst/>
            <a:gdLst>
              <a:gd name="connsiteX0" fmla="*/ 664369 w 733425"/>
              <a:gd name="connsiteY0" fmla="*/ 607219 h 695325"/>
              <a:gd name="connsiteX1" fmla="*/ 664369 w 733425"/>
              <a:gd name="connsiteY1" fmla="*/ 588169 h 695325"/>
              <a:gd name="connsiteX2" fmla="*/ 626269 w 733425"/>
              <a:gd name="connsiteY2" fmla="*/ 588169 h 695325"/>
              <a:gd name="connsiteX3" fmla="*/ 626269 w 733425"/>
              <a:gd name="connsiteY3" fmla="*/ 264319 h 695325"/>
              <a:gd name="connsiteX4" fmla="*/ 664369 w 733425"/>
              <a:gd name="connsiteY4" fmla="*/ 264319 h 695325"/>
              <a:gd name="connsiteX5" fmla="*/ 664369 w 733425"/>
              <a:gd name="connsiteY5" fmla="*/ 245269 h 695325"/>
              <a:gd name="connsiteX6" fmla="*/ 692944 w 733425"/>
              <a:gd name="connsiteY6" fmla="*/ 245269 h 695325"/>
              <a:gd name="connsiteX7" fmla="*/ 692944 w 733425"/>
              <a:gd name="connsiteY7" fmla="*/ 188119 h 695325"/>
              <a:gd name="connsiteX8" fmla="*/ 664369 w 733425"/>
              <a:gd name="connsiteY8" fmla="*/ 188119 h 695325"/>
              <a:gd name="connsiteX9" fmla="*/ 369094 w 733425"/>
              <a:gd name="connsiteY9" fmla="*/ 7144 h 695325"/>
              <a:gd name="connsiteX10" fmla="*/ 73819 w 733425"/>
              <a:gd name="connsiteY10" fmla="*/ 188119 h 695325"/>
              <a:gd name="connsiteX11" fmla="*/ 45244 w 733425"/>
              <a:gd name="connsiteY11" fmla="*/ 188119 h 695325"/>
              <a:gd name="connsiteX12" fmla="*/ 45244 w 733425"/>
              <a:gd name="connsiteY12" fmla="*/ 245269 h 695325"/>
              <a:gd name="connsiteX13" fmla="*/ 73819 w 733425"/>
              <a:gd name="connsiteY13" fmla="*/ 245269 h 695325"/>
              <a:gd name="connsiteX14" fmla="*/ 73819 w 733425"/>
              <a:gd name="connsiteY14" fmla="*/ 264319 h 695325"/>
              <a:gd name="connsiteX15" fmla="*/ 111919 w 733425"/>
              <a:gd name="connsiteY15" fmla="*/ 264319 h 695325"/>
              <a:gd name="connsiteX16" fmla="*/ 111919 w 733425"/>
              <a:gd name="connsiteY16" fmla="*/ 588169 h 695325"/>
              <a:gd name="connsiteX17" fmla="*/ 73819 w 733425"/>
              <a:gd name="connsiteY17" fmla="*/ 588169 h 695325"/>
              <a:gd name="connsiteX18" fmla="*/ 73819 w 733425"/>
              <a:gd name="connsiteY18" fmla="*/ 607219 h 695325"/>
              <a:gd name="connsiteX19" fmla="*/ 7144 w 733425"/>
              <a:gd name="connsiteY19" fmla="*/ 654844 h 695325"/>
              <a:gd name="connsiteX20" fmla="*/ 7144 w 733425"/>
              <a:gd name="connsiteY20" fmla="*/ 692944 h 695325"/>
              <a:gd name="connsiteX21" fmla="*/ 369094 w 733425"/>
              <a:gd name="connsiteY21" fmla="*/ 692944 h 695325"/>
              <a:gd name="connsiteX22" fmla="*/ 731044 w 733425"/>
              <a:gd name="connsiteY22" fmla="*/ 692944 h 695325"/>
              <a:gd name="connsiteX23" fmla="*/ 731044 w 733425"/>
              <a:gd name="connsiteY23" fmla="*/ 654844 h 695325"/>
              <a:gd name="connsiteX24" fmla="*/ 664369 w 733425"/>
              <a:gd name="connsiteY24" fmla="*/ 607219 h 695325"/>
              <a:gd name="connsiteX25" fmla="*/ 226219 w 733425"/>
              <a:gd name="connsiteY25" fmla="*/ 588169 h 695325"/>
              <a:gd name="connsiteX26" fmla="*/ 169069 w 733425"/>
              <a:gd name="connsiteY26" fmla="*/ 588169 h 695325"/>
              <a:gd name="connsiteX27" fmla="*/ 169069 w 733425"/>
              <a:gd name="connsiteY27" fmla="*/ 264319 h 695325"/>
              <a:gd name="connsiteX28" fmla="*/ 226219 w 733425"/>
              <a:gd name="connsiteY28" fmla="*/ 264319 h 695325"/>
              <a:gd name="connsiteX29" fmla="*/ 226219 w 733425"/>
              <a:gd name="connsiteY29" fmla="*/ 588169 h 695325"/>
              <a:gd name="connsiteX30" fmla="*/ 340519 w 733425"/>
              <a:gd name="connsiteY30" fmla="*/ 588169 h 695325"/>
              <a:gd name="connsiteX31" fmla="*/ 283369 w 733425"/>
              <a:gd name="connsiteY31" fmla="*/ 588169 h 695325"/>
              <a:gd name="connsiteX32" fmla="*/ 283369 w 733425"/>
              <a:gd name="connsiteY32" fmla="*/ 264319 h 695325"/>
              <a:gd name="connsiteX33" fmla="*/ 340519 w 733425"/>
              <a:gd name="connsiteY33" fmla="*/ 264319 h 695325"/>
              <a:gd name="connsiteX34" fmla="*/ 340519 w 733425"/>
              <a:gd name="connsiteY34" fmla="*/ 588169 h 695325"/>
              <a:gd name="connsiteX35" fmla="*/ 359569 w 733425"/>
              <a:gd name="connsiteY35" fmla="*/ 169069 h 695325"/>
              <a:gd name="connsiteX36" fmla="*/ 321469 w 733425"/>
              <a:gd name="connsiteY36" fmla="*/ 130969 h 695325"/>
              <a:gd name="connsiteX37" fmla="*/ 359569 w 733425"/>
              <a:gd name="connsiteY37" fmla="*/ 92869 h 695325"/>
              <a:gd name="connsiteX38" fmla="*/ 397669 w 733425"/>
              <a:gd name="connsiteY38" fmla="*/ 130969 h 695325"/>
              <a:gd name="connsiteX39" fmla="*/ 359569 w 733425"/>
              <a:gd name="connsiteY39" fmla="*/ 169069 h 695325"/>
              <a:gd name="connsiteX40" fmla="*/ 454819 w 733425"/>
              <a:gd name="connsiteY40" fmla="*/ 588169 h 695325"/>
              <a:gd name="connsiteX41" fmla="*/ 397669 w 733425"/>
              <a:gd name="connsiteY41" fmla="*/ 588169 h 695325"/>
              <a:gd name="connsiteX42" fmla="*/ 397669 w 733425"/>
              <a:gd name="connsiteY42" fmla="*/ 264319 h 695325"/>
              <a:gd name="connsiteX43" fmla="*/ 454819 w 733425"/>
              <a:gd name="connsiteY43" fmla="*/ 264319 h 695325"/>
              <a:gd name="connsiteX44" fmla="*/ 454819 w 733425"/>
              <a:gd name="connsiteY44" fmla="*/ 588169 h 695325"/>
              <a:gd name="connsiteX45" fmla="*/ 569119 w 733425"/>
              <a:gd name="connsiteY45" fmla="*/ 588169 h 695325"/>
              <a:gd name="connsiteX46" fmla="*/ 511969 w 733425"/>
              <a:gd name="connsiteY46" fmla="*/ 588169 h 695325"/>
              <a:gd name="connsiteX47" fmla="*/ 511969 w 733425"/>
              <a:gd name="connsiteY47" fmla="*/ 264319 h 695325"/>
              <a:gd name="connsiteX48" fmla="*/ 569119 w 733425"/>
              <a:gd name="connsiteY48" fmla="*/ 264319 h 695325"/>
              <a:gd name="connsiteX49" fmla="*/ 569119 w 733425"/>
              <a:gd name="connsiteY49" fmla="*/ 588169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695325">
                <a:moveTo>
                  <a:pt x="664369" y="607219"/>
                </a:moveTo>
                <a:lnTo>
                  <a:pt x="664369" y="588169"/>
                </a:lnTo>
                <a:lnTo>
                  <a:pt x="626269" y="588169"/>
                </a:lnTo>
                <a:lnTo>
                  <a:pt x="626269" y="264319"/>
                </a:lnTo>
                <a:lnTo>
                  <a:pt x="664369" y="264319"/>
                </a:lnTo>
                <a:lnTo>
                  <a:pt x="664369" y="245269"/>
                </a:lnTo>
                <a:lnTo>
                  <a:pt x="692944" y="245269"/>
                </a:lnTo>
                <a:lnTo>
                  <a:pt x="692944" y="188119"/>
                </a:lnTo>
                <a:lnTo>
                  <a:pt x="664369" y="188119"/>
                </a:lnTo>
                <a:lnTo>
                  <a:pt x="369094" y="7144"/>
                </a:lnTo>
                <a:lnTo>
                  <a:pt x="73819" y="188119"/>
                </a:lnTo>
                <a:lnTo>
                  <a:pt x="45244" y="188119"/>
                </a:lnTo>
                <a:lnTo>
                  <a:pt x="45244" y="245269"/>
                </a:lnTo>
                <a:lnTo>
                  <a:pt x="73819" y="245269"/>
                </a:lnTo>
                <a:lnTo>
                  <a:pt x="73819" y="264319"/>
                </a:lnTo>
                <a:lnTo>
                  <a:pt x="111919" y="264319"/>
                </a:lnTo>
                <a:lnTo>
                  <a:pt x="111919" y="588169"/>
                </a:lnTo>
                <a:lnTo>
                  <a:pt x="73819" y="588169"/>
                </a:lnTo>
                <a:lnTo>
                  <a:pt x="73819" y="607219"/>
                </a:lnTo>
                <a:lnTo>
                  <a:pt x="7144" y="654844"/>
                </a:lnTo>
                <a:lnTo>
                  <a:pt x="7144" y="692944"/>
                </a:lnTo>
                <a:lnTo>
                  <a:pt x="369094" y="692944"/>
                </a:lnTo>
                <a:lnTo>
                  <a:pt x="731044" y="692944"/>
                </a:lnTo>
                <a:lnTo>
                  <a:pt x="731044" y="654844"/>
                </a:lnTo>
                <a:lnTo>
                  <a:pt x="664369" y="607219"/>
                </a:lnTo>
                <a:close/>
                <a:moveTo>
                  <a:pt x="226219" y="588169"/>
                </a:moveTo>
                <a:lnTo>
                  <a:pt x="169069" y="588169"/>
                </a:lnTo>
                <a:lnTo>
                  <a:pt x="169069" y="264319"/>
                </a:lnTo>
                <a:lnTo>
                  <a:pt x="226219" y="264319"/>
                </a:lnTo>
                <a:lnTo>
                  <a:pt x="226219" y="588169"/>
                </a:lnTo>
                <a:close/>
                <a:moveTo>
                  <a:pt x="340519" y="588169"/>
                </a:moveTo>
                <a:lnTo>
                  <a:pt x="283369" y="588169"/>
                </a:lnTo>
                <a:lnTo>
                  <a:pt x="283369" y="264319"/>
                </a:lnTo>
                <a:lnTo>
                  <a:pt x="340519" y="264319"/>
                </a:lnTo>
                <a:lnTo>
                  <a:pt x="340519" y="588169"/>
                </a:lnTo>
                <a:close/>
                <a:moveTo>
                  <a:pt x="359569" y="169069"/>
                </a:moveTo>
                <a:cubicBezTo>
                  <a:pt x="338614" y="169069"/>
                  <a:pt x="321469" y="151924"/>
                  <a:pt x="321469" y="130969"/>
                </a:cubicBezTo>
                <a:cubicBezTo>
                  <a:pt x="321469" y="110014"/>
                  <a:pt x="338614" y="92869"/>
                  <a:pt x="359569" y="92869"/>
                </a:cubicBezTo>
                <a:cubicBezTo>
                  <a:pt x="380524" y="92869"/>
                  <a:pt x="397669" y="110014"/>
                  <a:pt x="397669" y="130969"/>
                </a:cubicBezTo>
                <a:cubicBezTo>
                  <a:pt x="397669" y="151924"/>
                  <a:pt x="380524" y="169069"/>
                  <a:pt x="359569" y="169069"/>
                </a:cubicBezTo>
                <a:close/>
                <a:moveTo>
                  <a:pt x="454819" y="588169"/>
                </a:moveTo>
                <a:lnTo>
                  <a:pt x="397669" y="588169"/>
                </a:lnTo>
                <a:lnTo>
                  <a:pt x="397669" y="264319"/>
                </a:lnTo>
                <a:lnTo>
                  <a:pt x="454819" y="264319"/>
                </a:lnTo>
                <a:lnTo>
                  <a:pt x="454819" y="588169"/>
                </a:lnTo>
                <a:close/>
                <a:moveTo>
                  <a:pt x="569119" y="588169"/>
                </a:moveTo>
                <a:lnTo>
                  <a:pt x="511969" y="588169"/>
                </a:lnTo>
                <a:lnTo>
                  <a:pt x="511969" y="264319"/>
                </a:lnTo>
                <a:lnTo>
                  <a:pt x="569119" y="264319"/>
                </a:lnTo>
                <a:lnTo>
                  <a:pt x="569119" y="588169"/>
                </a:lnTo>
                <a:close/>
              </a:path>
            </a:pathLst>
          </a:custGeom>
          <a:solidFill>
            <a:schemeClr val="bg1"/>
          </a:solidFill>
          <a:ln w="9525" cap="flat">
            <a:noFill/>
            <a:prstDash val="solid"/>
            <a:miter/>
          </a:ln>
        </p:spPr>
        <p:txBody>
          <a:bodyPr rtlCol="0" anchor="ctr"/>
          <a:lstStyle/>
          <a:p>
            <a:endParaRPr lang="en-US" sz="1345" dirty="0"/>
          </a:p>
        </p:txBody>
      </p:sp>
    </p:spTree>
    <p:extLst>
      <p:ext uri="{BB962C8B-B14F-4D97-AF65-F5344CB8AC3E}">
        <p14:creationId xmlns:p14="http://schemas.microsoft.com/office/powerpoint/2010/main" val="107244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21729F99-3D9A-458E-A53E-C7CE67145FD8}"/>
              </a:ext>
            </a:extLst>
          </p:cNvPr>
          <p:cNvGrpSpPr/>
          <p:nvPr/>
        </p:nvGrpSpPr>
        <p:grpSpPr>
          <a:xfrm>
            <a:off x="6685928" y="1024640"/>
            <a:ext cx="1818654" cy="3427583"/>
            <a:chOff x="6697721" y="1016046"/>
            <a:chExt cx="1828800" cy="3446705"/>
          </a:xfrm>
        </p:grpSpPr>
        <p:sp>
          <p:nvSpPr>
            <p:cNvPr id="143" name="Rounded Rectangle 311">
              <a:extLst>
                <a:ext uri="{FF2B5EF4-FFF2-40B4-BE49-F238E27FC236}">
                  <a16:creationId xmlns:a16="http://schemas.microsoft.com/office/drawing/2014/main" id="{60B4CCC6-784F-49BE-BB24-023D0A2473F7}"/>
                </a:ext>
              </a:extLst>
            </p:cNvPr>
            <p:cNvSpPr/>
            <p:nvPr/>
          </p:nvSpPr>
          <p:spPr bwMode="auto">
            <a:xfrm>
              <a:off x="6697721" y="1306806"/>
              <a:ext cx="1828800" cy="3155945"/>
            </a:xfrm>
            <a:prstGeom prst="roundRect">
              <a:avLst/>
            </a:prstGeom>
            <a:solidFill>
              <a:srgbClr val="FFFFFF"/>
            </a:solidFill>
            <a:ln w="28575" cap="flat" cmpd="sng" algn="ctr">
              <a:solidFill>
                <a:schemeClr val="accent2"/>
              </a:solid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69" name="Rounded Rectangle 311">
              <a:extLst>
                <a:ext uri="{FF2B5EF4-FFF2-40B4-BE49-F238E27FC236}">
                  <a16:creationId xmlns:a16="http://schemas.microsoft.com/office/drawing/2014/main" id="{C68D4F37-AF51-49C7-A8A0-AA6129AA923B}"/>
                </a:ext>
              </a:extLst>
            </p:cNvPr>
            <p:cNvSpPr/>
            <p:nvPr/>
          </p:nvSpPr>
          <p:spPr bwMode="auto">
            <a:xfrm>
              <a:off x="6697721" y="1323807"/>
              <a:ext cx="1828800" cy="3138944"/>
            </a:xfrm>
            <a:prstGeom prst="roundRect">
              <a:avLst/>
            </a:prstGeom>
            <a:noFill/>
            <a:ln w="9525" cap="flat" cmpd="sng" algn="ctr">
              <a:no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70" name="Rectangle 69">
              <a:extLst>
                <a:ext uri="{FF2B5EF4-FFF2-40B4-BE49-F238E27FC236}">
                  <a16:creationId xmlns:a16="http://schemas.microsoft.com/office/drawing/2014/main" id="{B95E2698-683A-4205-8FEF-386826758A62}"/>
                </a:ext>
              </a:extLst>
            </p:cNvPr>
            <p:cNvSpPr/>
            <p:nvPr/>
          </p:nvSpPr>
          <p:spPr bwMode="auto">
            <a:xfrm>
              <a:off x="6946146" y="1726279"/>
              <a:ext cx="1367712" cy="326192"/>
            </a:xfrm>
            <a:prstGeom prst="rect">
              <a:avLst/>
            </a:prstGeom>
            <a:noFill/>
            <a:ln w="9525" cap="flat" cmpd="sng" algn="ctr">
              <a:noFill/>
              <a:prstDash val="solid"/>
              <a:round/>
              <a:headEnd type="none" w="med" len="med"/>
              <a:tailEnd type="none" w="med" len="med"/>
            </a:ln>
            <a:effectLst/>
          </p:spPr>
          <p:txBody>
            <a:bodyPr vert="horz" wrap="square" lIns="0" tIns="0" rIns="18135" bIns="18135" numCol="1" rtlCol="0" anchor="ctr" anchorCtr="0" compatLnSpc="1">
              <a:prstTxWarp prst="textNoShape">
                <a:avLst/>
              </a:prstTxWarp>
              <a:spAutoFit/>
            </a:bodyPr>
            <a:lstStyle/>
            <a:p>
              <a:pPr algn="ctr" defTabSz="681237">
                <a:defRPr/>
              </a:pPr>
              <a:r>
                <a:rPr lang="en-GB" sz="994" b="1">
                  <a:solidFill>
                    <a:srgbClr val="636569"/>
                  </a:solidFill>
                  <a:latin typeface="Arial" pitchFamily="34" charset="0"/>
                  <a:cs typeface="Arial" pitchFamily="34" charset="0"/>
                </a:rPr>
                <a:t>Global Government &amp; Critical Infrastructure</a:t>
              </a:r>
            </a:p>
          </p:txBody>
        </p:sp>
        <p:grpSp>
          <p:nvGrpSpPr>
            <p:cNvPr id="71" name="Group 70">
              <a:extLst>
                <a:ext uri="{FF2B5EF4-FFF2-40B4-BE49-F238E27FC236}">
                  <a16:creationId xmlns:a16="http://schemas.microsoft.com/office/drawing/2014/main" id="{D09F7BF5-543E-4FB9-8AED-9DDA704C036D}"/>
                </a:ext>
              </a:extLst>
            </p:cNvPr>
            <p:cNvGrpSpPr/>
            <p:nvPr/>
          </p:nvGrpSpPr>
          <p:grpSpPr>
            <a:xfrm>
              <a:off x="7339513" y="3443241"/>
              <a:ext cx="603527" cy="464691"/>
              <a:chOff x="7235191" y="2326242"/>
              <a:chExt cx="603527" cy="464691"/>
            </a:xfrm>
          </p:grpSpPr>
          <p:sp>
            <p:nvSpPr>
              <p:cNvPr id="72" name="Rounded Rectangle 612">
                <a:extLst>
                  <a:ext uri="{FF2B5EF4-FFF2-40B4-BE49-F238E27FC236}">
                    <a16:creationId xmlns:a16="http://schemas.microsoft.com/office/drawing/2014/main" id="{A1D3EEE4-B406-4731-8822-18B6227DDBB5}"/>
                  </a:ext>
                </a:extLst>
              </p:cNvPr>
              <p:cNvSpPr/>
              <p:nvPr/>
            </p:nvSpPr>
            <p:spPr bwMode="auto">
              <a:xfrm>
                <a:off x="7235191" y="2326242"/>
                <a:ext cx="603527" cy="464691"/>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Insider Threat </a:t>
                </a:r>
              </a:p>
              <a:p>
                <a:pPr algn="ctr" defTabSz="681237">
                  <a:defRPr/>
                </a:pPr>
                <a:r>
                  <a:rPr lang="en-US" sz="696" b="1">
                    <a:solidFill>
                      <a:srgbClr val="1D242B"/>
                    </a:solidFill>
                    <a:latin typeface="Arial" panose="020B0604020202020204"/>
                  </a:rPr>
                  <a:t>- ITAR</a:t>
                </a:r>
              </a:p>
            </p:txBody>
          </p:sp>
          <p:grpSp>
            <p:nvGrpSpPr>
              <p:cNvPr id="73" name="Group 221">
                <a:extLst>
                  <a:ext uri="{FF2B5EF4-FFF2-40B4-BE49-F238E27FC236}">
                    <a16:creationId xmlns:a16="http://schemas.microsoft.com/office/drawing/2014/main" id="{A0F56501-2854-4AC2-A745-52F36FA15E36}"/>
                  </a:ext>
                </a:extLst>
              </p:cNvPr>
              <p:cNvGrpSpPr/>
              <p:nvPr/>
            </p:nvGrpSpPr>
            <p:grpSpPr>
              <a:xfrm>
                <a:off x="7409420" y="2344171"/>
                <a:ext cx="255068" cy="181855"/>
                <a:chOff x="2790575" y="5071385"/>
                <a:chExt cx="425280" cy="271317"/>
              </a:xfrm>
              <a:solidFill>
                <a:schemeClr val="accent4"/>
              </a:solidFill>
            </p:grpSpPr>
            <p:grpSp>
              <p:nvGrpSpPr>
                <p:cNvPr id="74" name="Group 87">
                  <a:extLst>
                    <a:ext uri="{FF2B5EF4-FFF2-40B4-BE49-F238E27FC236}">
                      <a16:creationId xmlns:a16="http://schemas.microsoft.com/office/drawing/2014/main" id="{6EB2E20B-247A-4D7D-900A-50278BEEBEC4}"/>
                    </a:ext>
                  </a:extLst>
                </p:cNvPr>
                <p:cNvGrpSpPr/>
                <p:nvPr/>
              </p:nvGrpSpPr>
              <p:grpSpPr>
                <a:xfrm>
                  <a:off x="2790575" y="5177091"/>
                  <a:ext cx="178006" cy="94490"/>
                  <a:chOff x="4546394" y="4191000"/>
                  <a:chExt cx="178006" cy="94490"/>
                </a:xfrm>
                <a:grpFill/>
              </p:grpSpPr>
              <p:cxnSp>
                <p:nvCxnSpPr>
                  <p:cNvPr id="79" name="Straight Connector 78">
                    <a:extLst>
                      <a:ext uri="{FF2B5EF4-FFF2-40B4-BE49-F238E27FC236}">
                        <a16:creationId xmlns:a16="http://schemas.microsoft.com/office/drawing/2014/main" id="{D9AF1EA5-0CA5-47F1-93D2-7A89F8BE2323}"/>
                      </a:ext>
                    </a:extLst>
                  </p:cNvPr>
                  <p:cNvCxnSpPr/>
                  <p:nvPr/>
                </p:nvCxnSpPr>
                <p:spPr bwMode="auto">
                  <a:xfrm>
                    <a:off x="4572001" y="4191000"/>
                    <a:ext cx="152399" cy="0"/>
                  </a:xfrm>
                  <a:prstGeom prst="line">
                    <a:avLst/>
                  </a:prstGeom>
                  <a:grpFill/>
                  <a:ln w="22225" cap="rnd" cmpd="sng" algn="ctr">
                    <a:solidFill>
                      <a:schemeClr val="accent4"/>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9FAD8BCD-CC29-49E0-AB2C-6A54B089FD95}"/>
                      </a:ext>
                    </a:extLst>
                  </p:cNvPr>
                  <p:cNvCxnSpPr/>
                  <p:nvPr/>
                </p:nvCxnSpPr>
                <p:spPr bwMode="auto">
                  <a:xfrm>
                    <a:off x="4546394" y="4237937"/>
                    <a:ext cx="152399" cy="0"/>
                  </a:xfrm>
                  <a:prstGeom prst="line">
                    <a:avLst/>
                  </a:prstGeom>
                  <a:grpFill/>
                  <a:ln w="22225" cap="rnd" cmpd="sng" algn="ctr">
                    <a:solidFill>
                      <a:schemeClr val="accent4"/>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25AECDD9-D8A7-4DD6-A285-AF6052667737}"/>
                      </a:ext>
                    </a:extLst>
                  </p:cNvPr>
                  <p:cNvCxnSpPr/>
                  <p:nvPr/>
                </p:nvCxnSpPr>
                <p:spPr bwMode="auto">
                  <a:xfrm>
                    <a:off x="4572001" y="4285490"/>
                    <a:ext cx="152399" cy="0"/>
                  </a:xfrm>
                  <a:prstGeom prst="line">
                    <a:avLst/>
                  </a:prstGeom>
                  <a:grpFill/>
                  <a:ln w="22225" cap="rnd" cmpd="sng" algn="ctr">
                    <a:solidFill>
                      <a:schemeClr val="accent4"/>
                    </a:solidFill>
                    <a:prstDash val="solid"/>
                    <a:round/>
                    <a:headEnd type="none" w="med" len="med"/>
                    <a:tailEnd type="none" w="med" len="med"/>
                  </a:ln>
                  <a:effectLst/>
                </p:spPr>
              </p:cxnSp>
            </p:grpSp>
            <p:grpSp>
              <p:nvGrpSpPr>
                <p:cNvPr id="75" name="Group 363">
                  <a:extLst>
                    <a:ext uri="{FF2B5EF4-FFF2-40B4-BE49-F238E27FC236}">
                      <a16:creationId xmlns:a16="http://schemas.microsoft.com/office/drawing/2014/main" id="{8C7F17E0-1F73-4BAC-B982-B89CCD09DB20}"/>
                    </a:ext>
                  </a:extLst>
                </p:cNvPr>
                <p:cNvGrpSpPr/>
                <p:nvPr/>
              </p:nvGrpSpPr>
              <p:grpSpPr>
                <a:xfrm>
                  <a:off x="2988815" y="5071385"/>
                  <a:ext cx="227040" cy="271317"/>
                  <a:chOff x="2959100" y="3309937"/>
                  <a:chExt cx="382588" cy="457200"/>
                </a:xfrm>
                <a:grpFill/>
              </p:grpSpPr>
              <p:sp>
                <p:nvSpPr>
                  <p:cNvPr id="76" name="Freeform 173">
                    <a:extLst>
                      <a:ext uri="{FF2B5EF4-FFF2-40B4-BE49-F238E27FC236}">
                        <a16:creationId xmlns:a16="http://schemas.microsoft.com/office/drawing/2014/main" id="{7FC252DC-0C67-466E-9867-15575912B641}"/>
                      </a:ext>
                    </a:extLst>
                  </p:cNvPr>
                  <p:cNvSpPr>
                    <a:spLocks noEditPoints="1"/>
                  </p:cNvSpPr>
                  <p:nvPr/>
                </p:nvSpPr>
                <p:spPr bwMode="auto">
                  <a:xfrm>
                    <a:off x="3048000" y="3449638"/>
                    <a:ext cx="214313" cy="166688"/>
                  </a:xfrm>
                  <a:custGeom>
                    <a:avLst/>
                    <a:gdLst/>
                    <a:ahLst/>
                    <a:cxnLst>
                      <a:cxn ang="0">
                        <a:pos x="52" y="73"/>
                      </a:cxn>
                      <a:cxn ang="0">
                        <a:pos x="16" y="38"/>
                      </a:cxn>
                      <a:cxn ang="0">
                        <a:pos x="0" y="54"/>
                      </a:cxn>
                      <a:cxn ang="0">
                        <a:pos x="54" y="105"/>
                      </a:cxn>
                      <a:cxn ang="0">
                        <a:pos x="135" y="15"/>
                      </a:cxn>
                      <a:cxn ang="0">
                        <a:pos x="118" y="0"/>
                      </a:cxn>
                      <a:cxn ang="0">
                        <a:pos x="52" y="73"/>
                      </a:cxn>
                      <a:cxn ang="0">
                        <a:pos x="52" y="73"/>
                      </a:cxn>
                      <a:cxn ang="0">
                        <a:pos x="52" y="73"/>
                      </a:cxn>
                    </a:cxnLst>
                    <a:rect l="0" t="0" r="r" b="b"/>
                    <a:pathLst>
                      <a:path w="135" h="105">
                        <a:moveTo>
                          <a:pt x="52" y="73"/>
                        </a:moveTo>
                        <a:lnTo>
                          <a:pt x="16" y="38"/>
                        </a:lnTo>
                        <a:lnTo>
                          <a:pt x="0" y="54"/>
                        </a:lnTo>
                        <a:lnTo>
                          <a:pt x="54" y="105"/>
                        </a:lnTo>
                        <a:lnTo>
                          <a:pt x="135" y="15"/>
                        </a:lnTo>
                        <a:lnTo>
                          <a:pt x="118" y="0"/>
                        </a:lnTo>
                        <a:lnTo>
                          <a:pt x="52" y="73"/>
                        </a:lnTo>
                        <a:close/>
                        <a:moveTo>
                          <a:pt x="52" y="73"/>
                        </a:moveTo>
                        <a:lnTo>
                          <a:pt x="52" y="73"/>
                        </a:ln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77" name="Freeform 174">
                    <a:extLst>
                      <a:ext uri="{FF2B5EF4-FFF2-40B4-BE49-F238E27FC236}">
                        <a16:creationId xmlns:a16="http://schemas.microsoft.com/office/drawing/2014/main" id="{60B20509-CA48-447A-9AEC-D1C801E2BE4B}"/>
                      </a:ext>
                    </a:extLst>
                  </p:cNvPr>
                  <p:cNvSpPr>
                    <a:spLocks noEditPoints="1"/>
                  </p:cNvSpPr>
                  <p:nvPr/>
                </p:nvSpPr>
                <p:spPr bwMode="auto">
                  <a:xfrm>
                    <a:off x="3048000" y="3449638"/>
                    <a:ext cx="214313" cy="166688"/>
                  </a:xfrm>
                  <a:custGeom>
                    <a:avLst/>
                    <a:gdLst/>
                    <a:ahLst/>
                    <a:cxnLst>
                      <a:cxn ang="0">
                        <a:pos x="52" y="73"/>
                      </a:cxn>
                      <a:cxn ang="0">
                        <a:pos x="16" y="38"/>
                      </a:cxn>
                      <a:cxn ang="0">
                        <a:pos x="0" y="54"/>
                      </a:cxn>
                      <a:cxn ang="0">
                        <a:pos x="54" y="105"/>
                      </a:cxn>
                      <a:cxn ang="0">
                        <a:pos x="135" y="15"/>
                      </a:cxn>
                      <a:cxn ang="0">
                        <a:pos x="118" y="0"/>
                      </a:cxn>
                      <a:cxn ang="0">
                        <a:pos x="52" y="73"/>
                      </a:cxn>
                      <a:cxn ang="0">
                        <a:pos x="52" y="73"/>
                      </a:cxn>
                      <a:cxn ang="0">
                        <a:pos x="52" y="73"/>
                      </a:cxn>
                    </a:cxnLst>
                    <a:rect l="0" t="0" r="r" b="b"/>
                    <a:pathLst>
                      <a:path w="135" h="105">
                        <a:moveTo>
                          <a:pt x="52" y="73"/>
                        </a:moveTo>
                        <a:lnTo>
                          <a:pt x="16" y="38"/>
                        </a:lnTo>
                        <a:lnTo>
                          <a:pt x="0" y="54"/>
                        </a:lnTo>
                        <a:lnTo>
                          <a:pt x="54" y="105"/>
                        </a:lnTo>
                        <a:lnTo>
                          <a:pt x="135" y="15"/>
                        </a:lnTo>
                        <a:lnTo>
                          <a:pt x="118" y="0"/>
                        </a:lnTo>
                        <a:lnTo>
                          <a:pt x="52" y="73"/>
                        </a:lnTo>
                        <a:moveTo>
                          <a:pt x="52" y="73"/>
                        </a:moveTo>
                        <a:lnTo>
                          <a:pt x="52" y="73"/>
                        </a:lnTo>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78" name="Freeform 175">
                    <a:extLst>
                      <a:ext uri="{FF2B5EF4-FFF2-40B4-BE49-F238E27FC236}">
                        <a16:creationId xmlns:a16="http://schemas.microsoft.com/office/drawing/2014/main" id="{C64B38BB-E9C0-4420-A588-56FB38F5C1C0}"/>
                      </a:ext>
                    </a:extLst>
                  </p:cNvPr>
                  <p:cNvSpPr>
                    <a:spLocks noEditPoints="1"/>
                  </p:cNvSpPr>
                  <p:nvPr/>
                </p:nvSpPr>
                <p:spPr bwMode="auto">
                  <a:xfrm>
                    <a:off x="2959100" y="3309937"/>
                    <a:ext cx="382588" cy="457200"/>
                  </a:xfrm>
                  <a:custGeom>
                    <a:avLst/>
                    <a:gdLst/>
                    <a:ahLst/>
                    <a:cxnLst>
                      <a:cxn ang="0">
                        <a:pos x="1211" y="209"/>
                      </a:cxn>
                      <a:cxn ang="0">
                        <a:pos x="842" y="48"/>
                      </a:cxn>
                      <a:cxn ang="0">
                        <a:pos x="685" y="0"/>
                      </a:cxn>
                      <a:cxn ang="0">
                        <a:pos x="528" y="48"/>
                      </a:cxn>
                      <a:cxn ang="0">
                        <a:pos x="159" y="209"/>
                      </a:cxn>
                      <a:cxn ang="0">
                        <a:pos x="0" y="398"/>
                      </a:cxn>
                      <a:cxn ang="0">
                        <a:pos x="0" y="784"/>
                      </a:cxn>
                      <a:cxn ang="0">
                        <a:pos x="106" y="1154"/>
                      </a:cxn>
                      <a:cxn ang="0">
                        <a:pos x="333" y="1415"/>
                      </a:cxn>
                      <a:cxn ang="0">
                        <a:pos x="659" y="1627"/>
                      </a:cxn>
                      <a:cxn ang="0">
                        <a:pos x="685" y="1638"/>
                      </a:cxn>
                      <a:cxn ang="0">
                        <a:pos x="711" y="1627"/>
                      </a:cxn>
                      <a:cxn ang="0">
                        <a:pos x="1037" y="1415"/>
                      </a:cxn>
                      <a:cxn ang="0">
                        <a:pos x="1264" y="1154"/>
                      </a:cxn>
                      <a:cxn ang="0">
                        <a:pos x="1370" y="784"/>
                      </a:cxn>
                      <a:cxn ang="0">
                        <a:pos x="1370" y="398"/>
                      </a:cxn>
                      <a:cxn ang="0">
                        <a:pos x="1211" y="209"/>
                      </a:cxn>
                      <a:cxn ang="0">
                        <a:pos x="1242" y="784"/>
                      </a:cxn>
                      <a:cxn ang="0">
                        <a:pos x="956" y="1316"/>
                      </a:cxn>
                      <a:cxn ang="0">
                        <a:pos x="685" y="1497"/>
                      </a:cxn>
                      <a:cxn ang="0">
                        <a:pos x="128" y="784"/>
                      </a:cxn>
                      <a:cxn ang="0">
                        <a:pos x="128" y="398"/>
                      </a:cxn>
                      <a:cxn ang="0">
                        <a:pos x="181" y="335"/>
                      </a:cxn>
                      <a:cxn ang="0">
                        <a:pos x="600" y="154"/>
                      </a:cxn>
                      <a:cxn ang="0">
                        <a:pos x="685" y="128"/>
                      </a:cxn>
                      <a:cxn ang="0">
                        <a:pos x="770" y="154"/>
                      </a:cxn>
                      <a:cxn ang="0">
                        <a:pos x="1189" y="335"/>
                      </a:cxn>
                      <a:cxn ang="0">
                        <a:pos x="1242" y="398"/>
                      </a:cxn>
                      <a:cxn ang="0">
                        <a:pos x="1242" y="784"/>
                      </a:cxn>
                      <a:cxn ang="0">
                        <a:pos x="1242" y="784"/>
                      </a:cxn>
                      <a:cxn ang="0">
                        <a:pos x="1242" y="784"/>
                      </a:cxn>
                    </a:cxnLst>
                    <a:rect l="0" t="0" r="r" b="b"/>
                    <a:pathLst>
                      <a:path w="1370" h="1638">
                        <a:moveTo>
                          <a:pt x="1211" y="209"/>
                        </a:moveTo>
                        <a:cubicBezTo>
                          <a:pt x="1056" y="181"/>
                          <a:pt x="913" y="96"/>
                          <a:pt x="842" y="48"/>
                        </a:cubicBezTo>
                        <a:cubicBezTo>
                          <a:pt x="795" y="17"/>
                          <a:pt x="741" y="0"/>
                          <a:pt x="685" y="0"/>
                        </a:cubicBezTo>
                        <a:cubicBezTo>
                          <a:pt x="629" y="0"/>
                          <a:pt x="575" y="17"/>
                          <a:pt x="528" y="48"/>
                        </a:cubicBezTo>
                        <a:cubicBezTo>
                          <a:pt x="457" y="96"/>
                          <a:pt x="314" y="181"/>
                          <a:pt x="159" y="209"/>
                        </a:cubicBezTo>
                        <a:cubicBezTo>
                          <a:pt x="67" y="225"/>
                          <a:pt x="0" y="305"/>
                          <a:pt x="0" y="398"/>
                        </a:cubicBezTo>
                        <a:cubicBezTo>
                          <a:pt x="0" y="784"/>
                          <a:pt x="0" y="784"/>
                          <a:pt x="0" y="784"/>
                        </a:cubicBezTo>
                        <a:cubicBezTo>
                          <a:pt x="0" y="912"/>
                          <a:pt x="36" y="1036"/>
                          <a:pt x="106" y="1154"/>
                        </a:cubicBezTo>
                        <a:cubicBezTo>
                          <a:pt x="161" y="1246"/>
                          <a:pt x="238" y="1334"/>
                          <a:pt x="333" y="1415"/>
                        </a:cubicBezTo>
                        <a:cubicBezTo>
                          <a:pt x="493" y="1552"/>
                          <a:pt x="652" y="1624"/>
                          <a:pt x="659" y="1627"/>
                        </a:cubicBezTo>
                        <a:cubicBezTo>
                          <a:pt x="685" y="1638"/>
                          <a:pt x="685" y="1638"/>
                          <a:pt x="685" y="1638"/>
                        </a:cubicBezTo>
                        <a:cubicBezTo>
                          <a:pt x="711" y="1627"/>
                          <a:pt x="711" y="1627"/>
                          <a:pt x="711" y="1627"/>
                        </a:cubicBezTo>
                        <a:cubicBezTo>
                          <a:pt x="718" y="1624"/>
                          <a:pt x="877" y="1552"/>
                          <a:pt x="1037" y="1415"/>
                        </a:cubicBezTo>
                        <a:cubicBezTo>
                          <a:pt x="1133" y="1334"/>
                          <a:pt x="1209" y="1246"/>
                          <a:pt x="1264" y="1154"/>
                        </a:cubicBezTo>
                        <a:cubicBezTo>
                          <a:pt x="1334" y="1036"/>
                          <a:pt x="1370" y="912"/>
                          <a:pt x="1370" y="784"/>
                        </a:cubicBezTo>
                        <a:cubicBezTo>
                          <a:pt x="1370" y="398"/>
                          <a:pt x="1370" y="398"/>
                          <a:pt x="1370" y="398"/>
                        </a:cubicBezTo>
                        <a:cubicBezTo>
                          <a:pt x="1370" y="305"/>
                          <a:pt x="1303" y="225"/>
                          <a:pt x="1211" y="209"/>
                        </a:cubicBezTo>
                        <a:close/>
                        <a:moveTo>
                          <a:pt x="1242" y="784"/>
                        </a:moveTo>
                        <a:cubicBezTo>
                          <a:pt x="1242" y="974"/>
                          <a:pt x="1146" y="1153"/>
                          <a:pt x="956" y="1316"/>
                        </a:cubicBezTo>
                        <a:cubicBezTo>
                          <a:pt x="846" y="1410"/>
                          <a:pt x="734" y="1472"/>
                          <a:pt x="685" y="1497"/>
                        </a:cubicBezTo>
                        <a:cubicBezTo>
                          <a:pt x="572" y="1440"/>
                          <a:pt x="128" y="1188"/>
                          <a:pt x="128" y="784"/>
                        </a:cubicBezTo>
                        <a:cubicBezTo>
                          <a:pt x="128" y="398"/>
                          <a:pt x="128" y="398"/>
                          <a:pt x="128" y="398"/>
                        </a:cubicBezTo>
                        <a:cubicBezTo>
                          <a:pt x="128" y="367"/>
                          <a:pt x="150" y="340"/>
                          <a:pt x="181" y="335"/>
                        </a:cubicBezTo>
                        <a:cubicBezTo>
                          <a:pt x="360" y="303"/>
                          <a:pt x="520" y="208"/>
                          <a:pt x="600" y="154"/>
                        </a:cubicBezTo>
                        <a:cubicBezTo>
                          <a:pt x="625" y="137"/>
                          <a:pt x="655" y="128"/>
                          <a:pt x="685" y="128"/>
                        </a:cubicBezTo>
                        <a:cubicBezTo>
                          <a:pt x="715" y="128"/>
                          <a:pt x="745" y="137"/>
                          <a:pt x="770" y="154"/>
                        </a:cubicBezTo>
                        <a:cubicBezTo>
                          <a:pt x="850" y="208"/>
                          <a:pt x="1011" y="303"/>
                          <a:pt x="1189" y="335"/>
                        </a:cubicBezTo>
                        <a:cubicBezTo>
                          <a:pt x="1220" y="340"/>
                          <a:pt x="1242" y="367"/>
                          <a:pt x="1242" y="398"/>
                        </a:cubicBezTo>
                        <a:lnTo>
                          <a:pt x="1242" y="784"/>
                        </a:lnTo>
                        <a:close/>
                        <a:moveTo>
                          <a:pt x="1242" y="784"/>
                        </a:moveTo>
                        <a:cubicBezTo>
                          <a:pt x="1242" y="784"/>
                          <a:pt x="1242" y="784"/>
                          <a:pt x="1242" y="784"/>
                        </a:cubicBezTo>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grpSp>
          </p:grpSp>
        </p:grpSp>
        <p:grpSp>
          <p:nvGrpSpPr>
            <p:cNvPr id="82" name="Group 81">
              <a:extLst>
                <a:ext uri="{FF2B5EF4-FFF2-40B4-BE49-F238E27FC236}">
                  <a16:creationId xmlns:a16="http://schemas.microsoft.com/office/drawing/2014/main" id="{2E30AB47-BD04-4915-87D5-4F57A72AE695}"/>
                </a:ext>
              </a:extLst>
            </p:cNvPr>
            <p:cNvGrpSpPr/>
            <p:nvPr/>
          </p:nvGrpSpPr>
          <p:grpSpPr>
            <a:xfrm>
              <a:off x="6812114" y="2937213"/>
              <a:ext cx="603527" cy="482136"/>
              <a:chOff x="6870470" y="1855020"/>
              <a:chExt cx="603527" cy="482136"/>
            </a:xfrm>
          </p:grpSpPr>
          <p:sp>
            <p:nvSpPr>
              <p:cNvPr id="83" name="Rounded Rectangle 623">
                <a:extLst>
                  <a:ext uri="{FF2B5EF4-FFF2-40B4-BE49-F238E27FC236}">
                    <a16:creationId xmlns:a16="http://schemas.microsoft.com/office/drawing/2014/main" id="{2F97D03E-FFC0-4A31-AEDF-2575EC3D30D0}"/>
                  </a:ext>
                </a:extLst>
              </p:cNvPr>
              <p:cNvSpPr/>
              <p:nvPr/>
            </p:nvSpPr>
            <p:spPr bwMode="auto">
              <a:xfrm>
                <a:off x="6870470" y="1855020"/>
                <a:ext cx="603527" cy="482136"/>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CrossDomain </a:t>
                </a:r>
              </a:p>
              <a:p>
                <a:pPr algn="ctr" defTabSz="681237">
                  <a:defRPr/>
                </a:pPr>
                <a:r>
                  <a:rPr lang="en-US" sz="696" b="1">
                    <a:solidFill>
                      <a:srgbClr val="1D242B"/>
                    </a:solidFill>
                    <a:latin typeface="Arial" panose="020B0604020202020204"/>
                  </a:rPr>
                  <a:t>Transfer</a:t>
                </a:r>
              </a:p>
            </p:txBody>
          </p:sp>
          <p:grpSp>
            <p:nvGrpSpPr>
              <p:cNvPr id="84" name="Group 656">
                <a:extLst>
                  <a:ext uri="{FF2B5EF4-FFF2-40B4-BE49-F238E27FC236}">
                    <a16:creationId xmlns:a16="http://schemas.microsoft.com/office/drawing/2014/main" id="{E02ED1DF-C2D4-420E-A1F5-4B8BD46CE9A3}"/>
                  </a:ext>
                </a:extLst>
              </p:cNvPr>
              <p:cNvGrpSpPr>
                <a:grpSpLocks noChangeAspect="1"/>
              </p:cNvGrpSpPr>
              <p:nvPr/>
            </p:nvGrpSpPr>
            <p:grpSpPr>
              <a:xfrm>
                <a:off x="7067703" y="1886340"/>
                <a:ext cx="209066" cy="166304"/>
                <a:chOff x="7449325" y="4025174"/>
                <a:chExt cx="1201777" cy="855413"/>
              </a:xfrm>
              <a:noFill/>
            </p:grpSpPr>
            <p:sp>
              <p:nvSpPr>
                <p:cNvPr id="85" name="Oval 129">
                  <a:extLst>
                    <a:ext uri="{FF2B5EF4-FFF2-40B4-BE49-F238E27FC236}">
                      <a16:creationId xmlns:a16="http://schemas.microsoft.com/office/drawing/2014/main" id="{1A07AFCB-22B0-48AF-815E-823B9708A32E}"/>
                    </a:ext>
                  </a:extLst>
                </p:cNvPr>
                <p:cNvSpPr>
                  <a:spLocks noChangeArrowheads="1"/>
                </p:cNvSpPr>
                <p:nvPr/>
              </p:nvSpPr>
              <p:spPr bwMode="auto">
                <a:xfrm>
                  <a:off x="7775576" y="4224338"/>
                  <a:ext cx="161925" cy="161925"/>
                </a:xfrm>
                <a:prstGeom prst="ellipse">
                  <a:avLst/>
                </a:pr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86" name="Freeform 130">
                  <a:extLst>
                    <a:ext uri="{FF2B5EF4-FFF2-40B4-BE49-F238E27FC236}">
                      <a16:creationId xmlns:a16="http://schemas.microsoft.com/office/drawing/2014/main" id="{AD2E991E-1C71-436B-A1B5-BE211C273C9C}"/>
                    </a:ext>
                  </a:extLst>
                </p:cNvPr>
                <p:cNvSpPr>
                  <a:spLocks/>
                </p:cNvSpPr>
                <p:nvPr/>
              </p:nvSpPr>
              <p:spPr bwMode="auto">
                <a:xfrm>
                  <a:off x="7948613" y="4441825"/>
                  <a:ext cx="85725" cy="161925"/>
                </a:xfrm>
                <a:custGeom>
                  <a:avLst/>
                  <a:gdLst/>
                  <a:ahLst/>
                  <a:cxnLst>
                    <a:cxn ang="0">
                      <a:pos x="0" y="0"/>
                    </a:cxn>
                    <a:cxn ang="0">
                      <a:pos x="11" y="3"/>
                    </a:cxn>
                    <a:cxn ang="0">
                      <a:pos x="23" y="19"/>
                    </a:cxn>
                    <a:cxn ang="0">
                      <a:pos x="23" y="43"/>
                    </a:cxn>
                  </a:cxnLst>
                  <a:rect l="0" t="0" r="r" b="b"/>
                  <a:pathLst>
                    <a:path w="23" h="43">
                      <a:moveTo>
                        <a:pt x="0" y="0"/>
                      </a:moveTo>
                      <a:cubicBezTo>
                        <a:pt x="11" y="3"/>
                        <a:pt x="11" y="3"/>
                        <a:pt x="11" y="3"/>
                      </a:cubicBezTo>
                      <a:cubicBezTo>
                        <a:pt x="18" y="5"/>
                        <a:pt x="23" y="12"/>
                        <a:pt x="23" y="19"/>
                      </a:cubicBezTo>
                      <a:cubicBezTo>
                        <a:pt x="23" y="27"/>
                        <a:pt x="23" y="43"/>
                        <a:pt x="23" y="43"/>
                      </a:cubicBezTo>
                    </a:path>
                  </a:pathLst>
                </a:cu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87" name="Freeform 131">
                  <a:extLst>
                    <a:ext uri="{FF2B5EF4-FFF2-40B4-BE49-F238E27FC236}">
                      <a16:creationId xmlns:a16="http://schemas.microsoft.com/office/drawing/2014/main" id="{CC1D5221-7190-42F4-8403-BB8084A56190}"/>
                    </a:ext>
                  </a:extLst>
                </p:cNvPr>
                <p:cNvSpPr>
                  <a:spLocks/>
                </p:cNvSpPr>
                <p:nvPr/>
              </p:nvSpPr>
              <p:spPr bwMode="auto">
                <a:xfrm>
                  <a:off x="7678738" y="4441825"/>
                  <a:ext cx="90488" cy="161925"/>
                </a:xfrm>
                <a:custGeom>
                  <a:avLst/>
                  <a:gdLst/>
                  <a:ahLst/>
                  <a:cxnLst>
                    <a:cxn ang="0">
                      <a:pos x="0" y="43"/>
                    </a:cxn>
                    <a:cxn ang="0">
                      <a:pos x="0" y="19"/>
                    </a:cxn>
                    <a:cxn ang="0">
                      <a:pos x="12" y="3"/>
                    </a:cxn>
                    <a:cxn ang="0">
                      <a:pos x="24" y="0"/>
                    </a:cxn>
                  </a:cxnLst>
                  <a:rect l="0" t="0" r="r" b="b"/>
                  <a:pathLst>
                    <a:path w="24" h="43">
                      <a:moveTo>
                        <a:pt x="0" y="43"/>
                      </a:moveTo>
                      <a:cubicBezTo>
                        <a:pt x="0" y="43"/>
                        <a:pt x="0" y="27"/>
                        <a:pt x="0" y="19"/>
                      </a:cubicBezTo>
                      <a:cubicBezTo>
                        <a:pt x="0" y="12"/>
                        <a:pt x="5" y="5"/>
                        <a:pt x="12" y="3"/>
                      </a:cubicBezTo>
                      <a:cubicBezTo>
                        <a:pt x="24" y="0"/>
                        <a:pt x="24" y="0"/>
                        <a:pt x="24" y="0"/>
                      </a:cubicBezTo>
                    </a:path>
                  </a:pathLst>
                </a:cu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88" name="Line 132">
                  <a:extLst>
                    <a:ext uri="{FF2B5EF4-FFF2-40B4-BE49-F238E27FC236}">
                      <a16:creationId xmlns:a16="http://schemas.microsoft.com/office/drawing/2014/main" id="{80D3AAD5-C207-4E8D-955E-B960AC8E4915}"/>
                    </a:ext>
                  </a:extLst>
                </p:cNvPr>
                <p:cNvSpPr>
                  <a:spLocks noChangeShapeType="1"/>
                </p:cNvSpPr>
                <p:nvPr/>
              </p:nvSpPr>
              <p:spPr bwMode="auto">
                <a:xfrm>
                  <a:off x="7532688" y="4851400"/>
                  <a:ext cx="1588" cy="3175"/>
                </a:xfrm>
                <a:prstGeom prst="line">
                  <a:avLst/>
                </a:pr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89" name="Line 133">
                  <a:extLst>
                    <a:ext uri="{FF2B5EF4-FFF2-40B4-BE49-F238E27FC236}">
                      <a16:creationId xmlns:a16="http://schemas.microsoft.com/office/drawing/2014/main" id="{01DDA242-014F-4A8D-88F9-B139CBB14D45}"/>
                    </a:ext>
                  </a:extLst>
                </p:cNvPr>
                <p:cNvSpPr>
                  <a:spLocks noChangeShapeType="1"/>
                </p:cNvSpPr>
                <p:nvPr/>
              </p:nvSpPr>
              <p:spPr bwMode="auto">
                <a:xfrm>
                  <a:off x="8574088" y="4243388"/>
                  <a:ext cx="1588" cy="1588"/>
                </a:xfrm>
                <a:prstGeom prst="line">
                  <a:avLst/>
                </a:pr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90" name="Freeform 134">
                  <a:extLst>
                    <a:ext uri="{FF2B5EF4-FFF2-40B4-BE49-F238E27FC236}">
                      <a16:creationId xmlns:a16="http://schemas.microsoft.com/office/drawing/2014/main" id="{9B316DBE-99C1-4816-8F9F-362E97F9F55A}"/>
                    </a:ext>
                  </a:extLst>
                </p:cNvPr>
                <p:cNvSpPr>
                  <a:spLocks/>
                </p:cNvSpPr>
                <p:nvPr/>
              </p:nvSpPr>
              <p:spPr bwMode="auto">
                <a:xfrm>
                  <a:off x="7449325" y="4025174"/>
                  <a:ext cx="1201777" cy="855413"/>
                </a:xfrm>
                <a:custGeom>
                  <a:avLst/>
                  <a:gdLst/>
                  <a:ahLst/>
                  <a:cxnLst>
                    <a:cxn ang="0">
                      <a:pos x="334" y="45"/>
                    </a:cxn>
                    <a:cxn ang="0">
                      <a:pos x="334" y="26"/>
                    </a:cxn>
                    <a:cxn ang="0">
                      <a:pos x="54" y="26"/>
                    </a:cxn>
                    <a:cxn ang="0">
                      <a:pos x="54" y="209"/>
                    </a:cxn>
                    <a:cxn ang="0">
                      <a:pos x="360" y="209"/>
                    </a:cxn>
                    <a:cxn ang="0">
                      <a:pos x="360" y="18"/>
                    </a:cxn>
                    <a:cxn ang="0">
                      <a:pos x="342" y="0"/>
                    </a:cxn>
                    <a:cxn ang="0">
                      <a:pos x="47" y="0"/>
                    </a:cxn>
                    <a:cxn ang="0">
                      <a:pos x="28" y="18"/>
                    </a:cxn>
                    <a:cxn ang="0">
                      <a:pos x="28" y="210"/>
                    </a:cxn>
                    <a:cxn ang="0">
                      <a:pos x="28" y="235"/>
                    </a:cxn>
                    <a:cxn ang="0">
                      <a:pos x="0" y="235"/>
                    </a:cxn>
                    <a:cxn ang="0">
                      <a:pos x="41" y="276"/>
                    </a:cxn>
                    <a:cxn ang="0">
                      <a:pos x="347" y="276"/>
                    </a:cxn>
                    <a:cxn ang="0">
                      <a:pos x="388" y="235"/>
                    </a:cxn>
                    <a:cxn ang="0">
                      <a:pos x="81" y="235"/>
                    </a:cxn>
                  </a:cxnLst>
                  <a:rect l="0" t="0" r="r" b="b"/>
                  <a:pathLst>
                    <a:path w="388" h="276">
                      <a:moveTo>
                        <a:pt x="334" y="45"/>
                      </a:moveTo>
                      <a:cubicBezTo>
                        <a:pt x="334" y="26"/>
                        <a:pt x="334" y="26"/>
                        <a:pt x="334" y="26"/>
                      </a:cubicBezTo>
                      <a:cubicBezTo>
                        <a:pt x="54" y="26"/>
                        <a:pt x="54" y="26"/>
                        <a:pt x="54" y="26"/>
                      </a:cubicBezTo>
                      <a:cubicBezTo>
                        <a:pt x="54" y="209"/>
                        <a:pt x="54" y="209"/>
                        <a:pt x="54" y="209"/>
                      </a:cubicBezTo>
                      <a:cubicBezTo>
                        <a:pt x="360" y="209"/>
                        <a:pt x="360" y="209"/>
                        <a:pt x="360" y="209"/>
                      </a:cubicBezTo>
                      <a:cubicBezTo>
                        <a:pt x="360" y="18"/>
                        <a:pt x="360" y="18"/>
                        <a:pt x="360" y="18"/>
                      </a:cubicBezTo>
                      <a:cubicBezTo>
                        <a:pt x="360" y="8"/>
                        <a:pt x="352" y="0"/>
                        <a:pt x="342" y="0"/>
                      </a:cubicBezTo>
                      <a:cubicBezTo>
                        <a:pt x="47" y="0"/>
                        <a:pt x="47" y="0"/>
                        <a:pt x="47" y="0"/>
                      </a:cubicBezTo>
                      <a:cubicBezTo>
                        <a:pt x="36" y="0"/>
                        <a:pt x="28" y="8"/>
                        <a:pt x="28" y="18"/>
                      </a:cubicBezTo>
                      <a:cubicBezTo>
                        <a:pt x="28" y="210"/>
                        <a:pt x="28" y="210"/>
                        <a:pt x="28" y="210"/>
                      </a:cubicBezTo>
                      <a:cubicBezTo>
                        <a:pt x="28" y="235"/>
                        <a:pt x="28" y="235"/>
                        <a:pt x="28" y="235"/>
                      </a:cubicBezTo>
                      <a:cubicBezTo>
                        <a:pt x="0" y="235"/>
                        <a:pt x="0" y="235"/>
                        <a:pt x="0" y="235"/>
                      </a:cubicBezTo>
                      <a:cubicBezTo>
                        <a:pt x="0" y="257"/>
                        <a:pt x="19" y="276"/>
                        <a:pt x="41" y="276"/>
                      </a:cubicBezTo>
                      <a:cubicBezTo>
                        <a:pt x="347" y="276"/>
                        <a:pt x="347" y="276"/>
                        <a:pt x="347" y="276"/>
                      </a:cubicBezTo>
                      <a:cubicBezTo>
                        <a:pt x="370" y="276"/>
                        <a:pt x="388" y="257"/>
                        <a:pt x="388" y="235"/>
                      </a:cubicBezTo>
                      <a:cubicBezTo>
                        <a:pt x="81" y="235"/>
                        <a:pt x="81" y="235"/>
                        <a:pt x="81" y="235"/>
                      </a:cubicBezTo>
                    </a:path>
                  </a:pathLst>
                </a:custGeom>
                <a:grpFill/>
                <a:ln w="12700" cap="rnd">
                  <a:solidFill>
                    <a:schemeClr val="accent2"/>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91" name="Line 135">
                  <a:extLst>
                    <a:ext uri="{FF2B5EF4-FFF2-40B4-BE49-F238E27FC236}">
                      <a16:creationId xmlns:a16="http://schemas.microsoft.com/office/drawing/2014/main" id="{3972C777-B602-4E95-BE8A-2C07931DB3D5}"/>
                    </a:ext>
                  </a:extLst>
                </p:cNvPr>
                <p:cNvSpPr>
                  <a:spLocks noChangeShapeType="1"/>
                </p:cNvSpPr>
                <p:nvPr/>
              </p:nvSpPr>
              <p:spPr bwMode="auto">
                <a:xfrm flipV="1">
                  <a:off x="8574088" y="4341813"/>
                  <a:ext cx="1588" cy="269875"/>
                </a:xfrm>
                <a:prstGeom prst="line">
                  <a:avLst/>
                </a:pr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92" name="Freeform 136">
                  <a:extLst>
                    <a:ext uri="{FF2B5EF4-FFF2-40B4-BE49-F238E27FC236}">
                      <a16:creationId xmlns:a16="http://schemas.microsoft.com/office/drawing/2014/main" id="{E0A7C750-CE72-4AED-8D00-240023D70F15}"/>
                    </a:ext>
                  </a:extLst>
                </p:cNvPr>
                <p:cNvSpPr>
                  <a:spLocks/>
                </p:cNvSpPr>
                <p:nvPr/>
              </p:nvSpPr>
              <p:spPr bwMode="auto">
                <a:xfrm>
                  <a:off x="8154988" y="4262438"/>
                  <a:ext cx="269875" cy="285750"/>
                </a:xfrm>
                <a:custGeom>
                  <a:avLst/>
                  <a:gdLst/>
                  <a:ahLst/>
                  <a:cxnLst>
                    <a:cxn ang="0">
                      <a:pos x="170" y="99"/>
                    </a:cxn>
                    <a:cxn ang="0">
                      <a:pos x="170" y="180"/>
                    </a:cxn>
                    <a:cxn ang="0">
                      <a:pos x="0" y="180"/>
                    </a:cxn>
                    <a:cxn ang="0">
                      <a:pos x="0" y="0"/>
                    </a:cxn>
                    <a:cxn ang="0">
                      <a:pos x="101" y="0"/>
                    </a:cxn>
                  </a:cxnLst>
                  <a:rect l="0" t="0" r="r" b="b"/>
                  <a:pathLst>
                    <a:path w="170" h="180">
                      <a:moveTo>
                        <a:pt x="170" y="99"/>
                      </a:moveTo>
                      <a:lnTo>
                        <a:pt x="170" y="180"/>
                      </a:lnTo>
                      <a:lnTo>
                        <a:pt x="0" y="180"/>
                      </a:lnTo>
                      <a:lnTo>
                        <a:pt x="0" y="0"/>
                      </a:lnTo>
                      <a:lnTo>
                        <a:pt x="101" y="0"/>
                      </a:lnTo>
                    </a:path>
                  </a:pathLst>
                </a:cu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sp>
              <p:nvSpPr>
                <p:cNvPr id="93" name="Freeform 137">
                  <a:extLst>
                    <a:ext uri="{FF2B5EF4-FFF2-40B4-BE49-F238E27FC236}">
                      <a16:creationId xmlns:a16="http://schemas.microsoft.com/office/drawing/2014/main" id="{8C207258-803A-4DAC-B0FB-76F7F1AB5937}"/>
                    </a:ext>
                  </a:extLst>
                </p:cNvPr>
                <p:cNvSpPr>
                  <a:spLocks/>
                </p:cNvSpPr>
                <p:nvPr/>
              </p:nvSpPr>
              <p:spPr bwMode="auto">
                <a:xfrm>
                  <a:off x="8240713" y="4262438"/>
                  <a:ext cx="198438" cy="195263"/>
                </a:xfrm>
                <a:custGeom>
                  <a:avLst/>
                  <a:gdLst/>
                  <a:ahLst/>
                  <a:cxnLst>
                    <a:cxn ang="0">
                      <a:pos x="0" y="83"/>
                    </a:cxn>
                    <a:cxn ang="0">
                      <a:pos x="31" y="123"/>
                    </a:cxn>
                    <a:cxn ang="0">
                      <a:pos x="125" y="0"/>
                    </a:cxn>
                  </a:cxnLst>
                  <a:rect l="0" t="0" r="r" b="b"/>
                  <a:pathLst>
                    <a:path w="125" h="123">
                      <a:moveTo>
                        <a:pt x="0" y="83"/>
                      </a:moveTo>
                      <a:lnTo>
                        <a:pt x="31" y="123"/>
                      </a:lnTo>
                      <a:lnTo>
                        <a:pt x="125" y="0"/>
                      </a:lnTo>
                    </a:path>
                  </a:pathLst>
                </a:custGeom>
                <a:grpFill/>
                <a:ln w="12700" cap="rnd">
                  <a:solidFill>
                    <a:schemeClr val="accent4"/>
                  </a:solidFill>
                  <a:prstDash val="solid"/>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91">
                    <a:solidFill>
                      <a:srgbClr val="1D242B"/>
                    </a:solidFill>
                    <a:latin typeface="Arial" panose="020B0604020202020204"/>
                  </a:endParaRPr>
                </a:p>
              </p:txBody>
            </p:sp>
          </p:grpSp>
        </p:grpSp>
        <p:grpSp>
          <p:nvGrpSpPr>
            <p:cNvPr id="94" name="Group 93">
              <a:extLst>
                <a:ext uri="{FF2B5EF4-FFF2-40B4-BE49-F238E27FC236}">
                  <a16:creationId xmlns:a16="http://schemas.microsoft.com/office/drawing/2014/main" id="{70286526-7C5D-42E4-B258-A4241FD214B0}"/>
                </a:ext>
              </a:extLst>
            </p:cNvPr>
            <p:cNvGrpSpPr/>
            <p:nvPr/>
          </p:nvGrpSpPr>
          <p:grpSpPr>
            <a:xfrm>
              <a:off x="7767094" y="2938163"/>
              <a:ext cx="603527" cy="479371"/>
              <a:chOff x="7553661" y="1855020"/>
              <a:chExt cx="603527" cy="479371"/>
            </a:xfrm>
          </p:grpSpPr>
          <p:sp>
            <p:nvSpPr>
              <p:cNvPr id="95" name="Rounded Rectangle 637">
                <a:extLst>
                  <a:ext uri="{FF2B5EF4-FFF2-40B4-BE49-F238E27FC236}">
                    <a16:creationId xmlns:a16="http://schemas.microsoft.com/office/drawing/2014/main" id="{257396D3-9FA2-4267-84DA-6A6532F2FB85}"/>
                  </a:ext>
                </a:extLst>
              </p:cNvPr>
              <p:cNvSpPr/>
              <p:nvPr/>
            </p:nvSpPr>
            <p:spPr bwMode="auto">
              <a:xfrm>
                <a:off x="7553661" y="1855020"/>
                <a:ext cx="603527" cy="479371"/>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CrossDomain </a:t>
                </a:r>
              </a:p>
              <a:p>
                <a:pPr algn="ctr" defTabSz="681237">
                  <a:defRPr/>
                </a:pPr>
                <a:r>
                  <a:rPr lang="en-US" sz="696" b="1">
                    <a:solidFill>
                      <a:srgbClr val="1D242B"/>
                    </a:solidFill>
                    <a:latin typeface="Arial" panose="020B0604020202020204"/>
                  </a:rPr>
                  <a:t>Access</a:t>
                </a:r>
              </a:p>
            </p:txBody>
          </p:sp>
          <p:grpSp>
            <p:nvGrpSpPr>
              <p:cNvPr id="96" name="Group 95">
                <a:extLst>
                  <a:ext uri="{FF2B5EF4-FFF2-40B4-BE49-F238E27FC236}">
                    <a16:creationId xmlns:a16="http://schemas.microsoft.com/office/drawing/2014/main" id="{AE810F39-A1C7-49AA-860A-2A7987932643}"/>
                  </a:ext>
                </a:extLst>
              </p:cNvPr>
              <p:cNvGrpSpPr/>
              <p:nvPr/>
            </p:nvGrpSpPr>
            <p:grpSpPr>
              <a:xfrm>
                <a:off x="7764266" y="1872764"/>
                <a:ext cx="182316" cy="180744"/>
                <a:chOff x="6450244" y="2784695"/>
                <a:chExt cx="215068" cy="213213"/>
              </a:xfrm>
              <a:solidFill>
                <a:schemeClr val="accent4"/>
              </a:solidFill>
            </p:grpSpPr>
            <p:sp>
              <p:nvSpPr>
                <p:cNvPr id="97" name="Freeform 26">
                  <a:extLst>
                    <a:ext uri="{FF2B5EF4-FFF2-40B4-BE49-F238E27FC236}">
                      <a16:creationId xmlns:a16="http://schemas.microsoft.com/office/drawing/2014/main" id="{537E5C1E-55A3-4746-B93E-376A3AFE5CBD}"/>
                    </a:ext>
                  </a:extLst>
                </p:cNvPr>
                <p:cNvSpPr>
                  <a:spLocks noEditPoints="1"/>
                </p:cNvSpPr>
                <p:nvPr/>
              </p:nvSpPr>
              <p:spPr bwMode="auto">
                <a:xfrm>
                  <a:off x="6503129" y="2873768"/>
                  <a:ext cx="121130" cy="47587"/>
                </a:xfrm>
                <a:custGeom>
                  <a:avLst/>
                  <a:gdLst/>
                  <a:ahLst/>
                  <a:cxnLst>
                    <a:cxn ang="0">
                      <a:pos x="302" y="50"/>
                    </a:cxn>
                    <a:cxn ang="0">
                      <a:pos x="88" y="50"/>
                    </a:cxn>
                    <a:cxn ang="0">
                      <a:pos x="87" y="51"/>
                    </a:cxn>
                    <a:cxn ang="0">
                      <a:pos x="87" y="44"/>
                    </a:cxn>
                    <a:cxn ang="0">
                      <a:pos x="43" y="0"/>
                    </a:cxn>
                    <a:cxn ang="0">
                      <a:pos x="0" y="44"/>
                    </a:cxn>
                    <a:cxn ang="0">
                      <a:pos x="0" y="79"/>
                    </a:cxn>
                    <a:cxn ang="0">
                      <a:pos x="43" y="123"/>
                    </a:cxn>
                    <a:cxn ang="0">
                      <a:pos x="87" y="79"/>
                    </a:cxn>
                    <a:cxn ang="0">
                      <a:pos x="87" y="73"/>
                    </a:cxn>
                    <a:cxn ang="0">
                      <a:pos x="88" y="73"/>
                    </a:cxn>
                    <a:cxn ang="0">
                      <a:pos x="302" y="73"/>
                    </a:cxn>
                    <a:cxn ang="0">
                      <a:pos x="314" y="62"/>
                    </a:cxn>
                    <a:cxn ang="0">
                      <a:pos x="302" y="50"/>
                    </a:cxn>
                    <a:cxn ang="0">
                      <a:pos x="65" y="79"/>
                    </a:cxn>
                    <a:cxn ang="0">
                      <a:pos x="43" y="101"/>
                    </a:cxn>
                    <a:cxn ang="0">
                      <a:pos x="22" y="79"/>
                    </a:cxn>
                    <a:cxn ang="0">
                      <a:pos x="22" y="44"/>
                    </a:cxn>
                    <a:cxn ang="0">
                      <a:pos x="43" y="23"/>
                    </a:cxn>
                    <a:cxn ang="0">
                      <a:pos x="65" y="44"/>
                    </a:cxn>
                    <a:cxn ang="0">
                      <a:pos x="65" y="79"/>
                    </a:cxn>
                  </a:cxnLst>
                  <a:rect l="0" t="0" r="r" b="b"/>
                  <a:pathLst>
                    <a:path w="314" h="123">
                      <a:moveTo>
                        <a:pt x="302" y="50"/>
                      </a:moveTo>
                      <a:cubicBezTo>
                        <a:pt x="88" y="50"/>
                        <a:pt x="88" y="50"/>
                        <a:pt x="88" y="50"/>
                      </a:cubicBezTo>
                      <a:cubicBezTo>
                        <a:pt x="88" y="50"/>
                        <a:pt x="88" y="51"/>
                        <a:pt x="87" y="51"/>
                      </a:cubicBezTo>
                      <a:cubicBezTo>
                        <a:pt x="87" y="44"/>
                        <a:pt x="87" y="44"/>
                        <a:pt x="87" y="44"/>
                      </a:cubicBezTo>
                      <a:cubicBezTo>
                        <a:pt x="87" y="20"/>
                        <a:pt x="68" y="0"/>
                        <a:pt x="43" y="0"/>
                      </a:cubicBezTo>
                      <a:cubicBezTo>
                        <a:pt x="19" y="0"/>
                        <a:pt x="0" y="20"/>
                        <a:pt x="0" y="44"/>
                      </a:cubicBezTo>
                      <a:cubicBezTo>
                        <a:pt x="0" y="79"/>
                        <a:pt x="0" y="79"/>
                        <a:pt x="0" y="79"/>
                      </a:cubicBezTo>
                      <a:cubicBezTo>
                        <a:pt x="0" y="103"/>
                        <a:pt x="19" y="123"/>
                        <a:pt x="43" y="123"/>
                      </a:cubicBezTo>
                      <a:cubicBezTo>
                        <a:pt x="68" y="123"/>
                        <a:pt x="87" y="103"/>
                        <a:pt x="87" y="79"/>
                      </a:cubicBezTo>
                      <a:cubicBezTo>
                        <a:pt x="87" y="73"/>
                        <a:pt x="87" y="73"/>
                        <a:pt x="87" y="73"/>
                      </a:cubicBezTo>
                      <a:cubicBezTo>
                        <a:pt x="88" y="73"/>
                        <a:pt x="88" y="73"/>
                        <a:pt x="88" y="73"/>
                      </a:cubicBezTo>
                      <a:cubicBezTo>
                        <a:pt x="302" y="73"/>
                        <a:pt x="302" y="73"/>
                        <a:pt x="302" y="73"/>
                      </a:cubicBezTo>
                      <a:cubicBezTo>
                        <a:pt x="309" y="73"/>
                        <a:pt x="314" y="68"/>
                        <a:pt x="314" y="62"/>
                      </a:cubicBezTo>
                      <a:cubicBezTo>
                        <a:pt x="314" y="55"/>
                        <a:pt x="309" y="50"/>
                        <a:pt x="302" y="50"/>
                      </a:cubicBezTo>
                      <a:close/>
                      <a:moveTo>
                        <a:pt x="65" y="79"/>
                      </a:moveTo>
                      <a:cubicBezTo>
                        <a:pt x="65" y="91"/>
                        <a:pt x="55" y="101"/>
                        <a:pt x="43" y="101"/>
                      </a:cubicBezTo>
                      <a:cubicBezTo>
                        <a:pt x="32" y="101"/>
                        <a:pt x="22" y="91"/>
                        <a:pt x="22" y="79"/>
                      </a:cubicBezTo>
                      <a:cubicBezTo>
                        <a:pt x="22" y="44"/>
                        <a:pt x="22" y="44"/>
                        <a:pt x="22" y="44"/>
                      </a:cubicBezTo>
                      <a:cubicBezTo>
                        <a:pt x="22" y="32"/>
                        <a:pt x="32" y="23"/>
                        <a:pt x="43" y="23"/>
                      </a:cubicBezTo>
                      <a:cubicBezTo>
                        <a:pt x="55" y="23"/>
                        <a:pt x="65" y="32"/>
                        <a:pt x="65" y="44"/>
                      </a:cubicBezTo>
                      <a:lnTo>
                        <a:pt x="65" y="79"/>
                      </a:ln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794">
                    <a:solidFill>
                      <a:srgbClr val="1D242B"/>
                    </a:solidFill>
                    <a:latin typeface="Arial" panose="020B0604020202020204"/>
                  </a:endParaRPr>
                </a:p>
              </p:txBody>
            </p:sp>
            <p:sp>
              <p:nvSpPr>
                <p:cNvPr id="98" name="Freeform 27">
                  <a:extLst>
                    <a:ext uri="{FF2B5EF4-FFF2-40B4-BE49-F238E27FC236}">
                      <a16:creationId xmlns:a16="http://schemas.microsoft.com/office/drawing/2014/main" id="{D45D89B8-C07C-4DB0-9893-EC4151DC067F}"/>
                    </a:ext>
                  </a:extLst>
                </p:cNvPr>
                <p:cNvSpPr>
                  <a:spLocks noEditPoints="1"/>
                </p:cNvSpPr>
                <p:nvPr/>
              </p:nvSpPr>
              <p:spPr bwMode="auto">
                <a:xfrm>
                  <a:off x="6450244" y="2784695"/>
                  <a:ext cx="215068" cy="213213"/>
                </a:xfrm>
                <a:custGeom>
                  <a:avLst/>
                  <a:gdLst/>
                  <a:ahLst/>
                  <a:cxnLst>
                    <a:cxn ang="0">
                      <a:pos x="279" y="0"/>
                    </a:cxn>
                    <a:cxn ang="0">
                      <a:pos x="0" y="217"/>
                    </a:cxn>
                    <a:cxn ang="0">
                      <a:pos x="21" y="373"/>
                    </a:cxn>
                    <a:cxn ang="0">
                      <a:pos x="473" y="472"/>
                    </a:cxn>
                    <a:cxn ang="0">
                      <a:pos x="557" y="333"/>
                    </a:cxn>
                    <a:cxn ang="0">
                      <a:pos x="514" y="172"/>
                    </a:cxn>
                    <a:cxn ang="0">
                      <a:pos x="447" y="137"/>
                    </a:cxn>
                    <a:cxn ang="0">
                      <a:pos x="204" y="172"/>
                    </a:cxn>
                    <a:cxn ang="0">
                      <a:pos x="207" y="156"/>
                    </a:cxn>
                    <a:cxn ang="0">
                      <a:pos x="351" y="155"/>
                    </a:cxn>
                    <a:cxn ang="0">
                      <a:pos x="354" y="172"/>
                    </a:cxn>
                    <a:cxn ang="0">
                      <a:pos x="442" y="120"/>
                    </a:cxn>
                    <a:cxn ang="0">
                      <a:pos x="352" y="28"/>
                    </a:cxn>
                    <a:cxn ang="0">
                      <a:pos x="401" y="103"/>
                    </a:cxn>
                    <a:cxn ang="0">
                      <a:pos x="302" y="18"/>
                    </a:cxn>
                    <a:cxn ang="0">
                      <a:pos x="222" y="172"/>
                    </a:cxn>
                    <a:cxn ang="0">
                      <a:pos x="281" y="159"/>
                    </a:cxn>
                    <a:cxn ang="0">
                      <a:pos x="279" y="17"/>
                    </a:cxn>
                    <a:cxn ang="0">
                      <a:pos x="271" y="141"/>
                    </a:cxn>
                    <a:cxn ang="0">
                      <a:pos x="279" y="17"/>
                    </a:cxn>
                    <a:cxn ang="0">
                      <a:pos x="142" y="128"/>
                    </a:cxn>
                    <a:cxn ang="0">
                      <a:pos x="256" y="18"/>
                    </a:cxn>
                    <a:cxn ang="0">
                      <a:pos x="143" y="93"/>
                    </a:cxn>
                    <a:cxn ang="0">
                      <a:pos x="97" y="93"/>
                    </a:cxn>
                    <a:cxn ang="0">
                      <a:pos x="43" y="172"/>
                    </a:cxn>
                    <a:cxn ang="0">
                      <a:pos x="43" y="378"/>
                    </a:cxn>
                    <a:cxn ang="0">
                      <a:pos x="111" y="415"/>
                    </a:cxn>
                    <a:cxn ang="0">
                      <a:pos x="354" y="378"/>
                    </a:cxn>
                    <a:cxn ang="0">
                      <a:pos x="351" y="397"/>
                    </a:cxn>
                    <a:cxn ang="0">
                      <a:pos x="207" y="397"/>
                    </a:cxn>
                    <a:cxn ang="0">
                      <a:pos x="204" y="378"/>
                    </a:cxn>
                    <a:cxn ang="0">
                      <a:pos x="116" y="432"/>
                    </a:cxn>
                    <a:cxn ang="0">
                      <a:pos x="205" y="524"/>
                    </a:cxn>
                    <a:cxn ang="0">
                      <a:pos x="157" y="449"/>
                    </a:cxn>
                    <a:cxn ang="0">
                      <a:pos x="256" y="534"/>
                    </a:cxn>
                    <a:cxn ang="0">
                      <a:pos x="336" y="378"/>
                    </a:cxn>
                    <a:cxn ang="0">
                      <a:pos x="276" y="393"/>
                    </a:cxn>
                    <a:cxn ang="0">
                      <a:pos x="279" y="535"/>
                    </a:cxn>
                    <a:cxn ang="0">
                      <a:pos x="287" y="411"/>
                    </a:cxn>
                    <a:cxn ang="0">
                      <a:pos x="279" y="535"/>
                    </a:cxn>
                    <a:cxn ang="0">
                      <a:pos x="416" y="425"/>
                    </a:cxn>
                    <a:cxn ang="0">
                      <a:pos x="302" y="534"/>
                    </a:cxn>
                    <a:cxn ang="0">
                      <a:pos x="415" y="459"/>
                    </a:cxn>
                    <a:cxn ang="0">
                      <a:pos x="460" y="460"/>
                    </a:cxn>
                    <a:cxn ang="0">
                      <a:pos x="515" y="378"/>
                    </a:cxn>
                    <a:cxn ang="0">
                      <a:pos x="538" y="333"/>
                    </a:cxn>
                    <a:cxn ang="0">
                      <a:pos x="20" y="333"/>
                    </a:cxn>
                    <a:cxn ang="0">
                      <a:pos x="519" y="192"/>
                    </a:cxn>
                  </a:cxnLst>
                  <a:rect l="0" t="0" r="r" b="b"/>
                  <a:pathLst>
                    <a:path w="557" h="553">
                      <a:moveTo>
                        <a:pt x="536" y="177"/>
                      </a:moveTo>
                      <a:cubicBezTo>
                        <a:pt x="522" y="141"/>
                        <a:pt x="501" y="108"/>
                        <a:pt x="473" y="80"/>
                      </a:cubicBezTo>
                      <a:cubicBezTo>
                        <a:pt x="421" y="28"/>
                        <a:pt x="352" y="0"/>
                        <a:pt x="279" y="0"/>
                      </a:cubicBezTo>
                      <a:cubicBezTo>
                        <a:pt x="206" y="0"/>
                        <a:pt x="137" y="28"/>
                        <a:pt x="85" y="80"/>
                      </a:cubicBezTo>
                      <a:cubicBezTo>
                        <a:pt x="57" y="108"/>
                        <a:pt x="36" y="141"/>
                        <a:pt x="22" y="177"/>
                      </a:cubicBezTo>
                      <a:cubicBezTo>
                        <a:pt x="9" y="184"/>
                        <a:pt x="0" y="200"/>
                        <a:pt x="0" y="217"/>
                      </a:cubicBezTo>
                      <a:cubicBezTo>
                        <a:pt x="0" y="333"/>
                        <a:pt x="0" y="333"/>
                        <a:pt x="0" y="333"/>
                      </a:cubicBezTo>
                      <a:cubicBezTo>
                        <a:pt x="0" y="351"/>
                        <a:pt x="9" y="366"/>
                        <a:pt x="21" y="373"/>
                      </a:cubicBezTo>
                      <a:cubicBezTo>
                        <a:pt x="21" y="373"/>
                        <a:pt x="21" y="373"/>
                        <a:pt x="21" y="373"/>
                      </a:cubicBezTo>
                      <a:cubicBezTo>
                        <a:pt x="35" y="410"/>
                        <a:pt x="56" y="444"/>
                        <a:pt x="85" y="472"/>
                      </a:cubicBezTo>
                      <a:cubicBezTo>
                        <a:pt x="137" y="524"/>
                        <a:pt x="206" y="553"/>
                        <a:pt x="279" y="553"/>
                      </a:cubicBezTo>
                      <a:cubicBezTo>
                        <a:pt x="352" y="553"/>
                        <a:pt x="421" y="524"/>
                        <a:pt x="473" y="472"/>
                      </a:cubicBezTo>
                      <a:cubicBezTo>
                        <a:pt x="502" y="444"/>
                        <a:pt x="523" y="410"/>
                        <a:pt x="536" y="373"/>
                      </a:cubicBezTo>
                      <a:cubicBezTo>
                        <a:pt x="536" y="373"/>
                        <a:pt x="536" y="373"/>
                        <a:pt x="536" y="373"/>
                      </a:cubicBezTo>
                      <a:cubicBezTo>
                        <a:pt x="549" y="366"/>
                        <a:pt x="557" y="351"/>
                        <a:pt x="557" y="333"/>
                      </a:cubicBezTo>
                      <a:cubicBezTo>
                        <a:pt x="557" y="217"/>
                        <a:pt x="557" y="217"/>
                        <a:pt x="557" y="217"/>
                      </a:cubicBezTo>
                      <a:cubicBezTo>
                        <a:pt x="557" y="200"/>
                        <a:pt x="548" y="184"/>
                        <a:pt x="536" y="177"/>
                      </a:cubicBezTo>
                      <a:close/>
                      <a:moveTo>
                        <a:pt x="514" y="172"/>
                      </a:moveTo>
                      <a:cubicBezTo>
                        <a:pt x="456" y="172"/>
                        <a:pt x="456" y="172"/>
                        <a:pt x="456" y="172"/>
                      </a:cubicBezTo>
                      <a:cubicBezTo>
                        <a:pt x="452" y="161"/>
                        <a:pt x="447" y="149"/>
                        <a:pt x="442" y="138"/>
                      </a:cubicBezTo>
                      <a:cubicBezTo>
                        <a:pt x="444" y="138"/>
                        <a:pt x="445" y="138"/>
                        <a:pt x="447" y="137"/>
                      </a:cubicBezTo>
                      <a:cubicBezTo>
                        <a:pt x="458" y="134"/>
                        <a:pt x="473" y="129"/>
                        <a:pt x="487" y="123"/>
                      </a:cubicBezTo>
                      <a:cubicBezTo>
                        <a:pt x="498" y="139"/>
                        <a:pt x="507" y="155"/>
                        <a:pt x="514" y="172"/>
                      </a:cubicBezTo>
                      <a:close/>
                      <a:moveTo>
                        <a:pt x="204" y="172"/>
                      </a:moveTo>
                      <a:cubicBezTo>
                        <a:pt x="121" y="172"/>
                        <a:pt x="121" y="172"/>
                        <a:pt x="121" y="172"/>
                      </a:cubicBezTo>
                      <a:cubicBezTo>
                        <a:pt x="124" y="163"/>
                        <a:pt x="128" y="153"/>
                        <a:pt x="133" y="144"/>
                      </a:cubicBezTo>
                      <a:cubicBezTo>
                        <a:pt x="158" y="150"/>
                        <a:pt x="183" y="154"/>
                        <a:pt x="207" y="156"/>
                      </a:cubicBezTo>
                      <a:cubicBezTo>
                        <a:pt x="206" y="161"/>
                        <a:pt x="205" y="167"/>
                        <a:pt x="204" y="172"/>
                      </a:cubicBezTo>
                      <a:close/>
                      <a:moveTo>
                        <a:pt x="354" y="172"/>
                      </a:moveTo>
                      <a:cubicBezTo>
                        <a:pt x="353" y="166"/>
                        <a:pt x="352" y="161"/>
                        <a:pt x="351" y="155"/>
                      </a:cubicBezTo>
                      <a:cubicBezTo>
                        <a:pt x="376" y="153"/>
                        <a:pt x="401" y="149"/>
                        <a:pt x="424" y="143"/>
                      </a:cubicBezTo>
                      <a:cubicBezTo>
                        <a:pt x="429" y="152"/>
                        <a:pt x="433" y="162"/>
                        <a:pt x="437" y="172"/>
                      </a:cubicBezTo>
                      <a:lnTo>
                        <a:pt x="354" y="172"/>
                      </a:lnTo>
                      <a:close/>
                      <a:moveTo>
                        <a:pt x="460" y="93"/>
                      </a:moveTo>
                      <a:cubicBezTo>
                        <a:pt x="466" y="98"/>
                        <a:pt x="471" y="103"/>
                        <a:pt x="475" y="109"/>
                      </a:cubicBezTo>
                      <a:cubicBezTo>
                        <a:pt x="464" y="114"/>
                        <a:pt x="452" y="117"/>
                        <a:pt x="442" y="120"/>
                      </a:cubicBezTo>
                      <a:cubicBezTo>
                        <a:pt x="439" y="121"/>
                        <a:pt x="436" y="122"/>
                        <a:pt x="434" y="122"/>
                      </a:cubicBezTo>
                      <a:cubicBezTo>
                        <a:pt x="428" y="112"/>
                        <a:pt x="422" y="102"/>
                        <a:pt x="415" y="93"/>
                      </a:cubicBezTo>
                      <a:cubicBezTo>
                        <a:pt x="397" y="68"/>
                        <a:pt x="376" y="47"/>
                        <a:pt x="352" y="28"/>
                      </a:cubicBezTo>
                      <a:cubicBezTo>
                        <a:pt x="393" y="40"/>
                        <a:pt x="430" y="62"/>
                        <a:pt x="460" y="93"/>
                      </a:cubicBezTo>
                      <a:close/>
                      <a:moveTo>
                        <a:pt x="306" y="19"/>
                      </a:moveTo>
                      <a:cubicBezTo>
                        <a:pt x="344" y="40"/>
                        <a:pt x="376" y="69"/>
                        <a:pt x="401" y="103"/>
                      </a:cubicBezTo>
                      <a:cubicBezTo>
                        <a:pt x="406" y="111"/>
                        <a:pt x="411" y="119"/>
                        <a:pt x="416" y="127"/>
                      </a:cubicBezTo>
                      <a:cubicBezTo>
                        <a:pt x="394" y="132"/>
                        <a:pt x="371" y="135"/>
                        <a:pt x="347" y="138"/>
                      </a:cubicBezTo>
                      <a:cubicBezTo>
                        <a:pt x="337" y="90"/>
                        <a:pt x="321" y="49"/>
                        <a:pt x="302" y="18"/>
                      </a:cubicBezTo>
                      <a:cubicBezTo>
                        <a:pt x="303" y="19"/>
                        <a:pt x="305" y="19"/>
                        <a:pt x="306" y="19"/>
                      </a:cubicBezTo>
                      <a:close/>
                      <a:moveTo>
                        <a:pt x="336" y="172"/>
                      </a:moveTo>
                      <a:cubicBezTo>
                        <a:pt x="222" y="172"/>
                        <a:pt x="222" y="172"/>
                        <a:pt x="222" y="172"/>
                      </a:cubicBezTo>
                      <a:cubicBezTo>
                        <a:pt x="223" y="167"/>
                        <a:pt x="224" y="162"/>
                        <a:pt x="225" y="157"/>
                      </a:cubicBezTo>
                      <a:cubicBezTo>
                        <a:pt x="241" y="158"/>
                        <a:pt x="256" y="159"/>
                        <a:pt x="271" y="159"/>
                      </a:cubicBezTo>
                      <a:cubicBezTo>
                        <a:pt x="274" y="159"/>
                        <a:pt x="278" y="159"/>
                        <a:pt x="281" y="159"/>
                      </a:cubicBezTo>
                      <a:cubicBezTo>
                        <a:pt x="299" y="159"/>
                        <a:pt x="316" y="158"/>
                        <a:pt x="333" y="157"/>
                      </a:cubicBezTo>
                      <a:cubicBezTo>
                        <a:pt x="334" y="162"/>
                        <a:pt x="335" y="167"/>
                        <a:pt x="336" y="172"/>
                      </a:cubicBezTo>
                      <a:close/>
                      <a:moveTo>
                        <a:pt x="279" y="17"/>
                      </a:moveTo>
                      <a:cubicBezTo>
                        <a:pt x="280" y="17"/>
                        <a:pt x="280" y="17"/>
                        <a:pt x="280" y="17"/>
                      </a:cubicBezTo>
                      <a:cubicBezTo>
                        <a:pt x="301" y="46"/>
                        <a:pt x="318" y="89"/>
                        <a:pt x="330" y="139"/>
                      </a:cubicBezTo>
                      <a:cubicBezTo>
                        <a:pt x="311" y="141"/>
                        <a:pt x="291" y="141"/>
                        <a:pt x="271" y="141"/>
                      </a:cubicBezTo>
                      <a:cubicBezTo>
                        <a:pt x="258" y="141"/>
                        <a:pt x="243" y="140"/>
                        <a:pt x="228" y="140"/>
                      </a:cubicBezTo>
                      <a:cubicBezTo>
                        <a:pt x="239" y="89"/>
                        <a:pt x="257" y="46"/>
                        <a:pt x="278" y="17"/>
                      </a:cubicBezTo>
                      <a:lnTo>
                        <a:pt x="279" y="17"/>
                      </a:lnTo>
                      <a:close/>
                      <a:moveTo>
                        <a:pt x="256" y="18"/>
                      </a:moveTo>
                      <a:cubicBezTo>
                        <a:pt x="236" y="49"/>
                        <a:pt x="221" y="90"/>
                        <a:pt x="210" y="138"/>
                      </a:cubicBezTo>
                      <a:cubicBezTo>
                        <a:pt x="188" y="136"/>
                        <a:pt x="165" y="133"/>
                        <a:pt x="142" y="128"/>
                      </a:cubicBezTo>
                      <a:cubicBezTo>
                        <a:pt x="146" y="119"/>
                        <a:pt x="152" y="111"/>
                        <a:pt x="157" y="103"/>
                      </a:cubicBezTo>
                      <a:cubicBezTo>
                        <a:pt x="182" y="69"/>
                        <a:pt x="214" y="40"/>
                        <a:pt x="251" y="19"/>
                      </a:cubicBezTo>
                      <a:cubicBezTo>
                        <a:pt x="253" y="19"/>
                        <a:pt x="254" y="19"/>
                        <a:pt x="256" y="18"/>
                      </a:cubicBezTo>
                      <a:close/>
                      <a:moveTo>
                        <a:pt x="97" y="93"/>
                      </a:moveTo>
                      <a:cubicBezTo>
                        <a:pt x="128" y="62"/>
                        <a:pt x="165" y="40"/>
                        <a:pt x="205" y="28"/>
                      </a:cubicBezTo>
                      <a:cubicBezTo>
                        <a:pt x="181" y="47"/>
                        <a:pt x="160" y="68"/>
                        <a:pt x="143" y="93"/>
                      </a:cubicBezTo>
                      <a:cubicBezTo>
                        <a:pt x="136" y="103"/>
                        <a:pt x="129" y="113"/>
                        <a:pt x="124" y="123"/>
                      </a:cubicBezTo>
                      <a:cubicBezTo>
                        <a:pt x="110" y="119"/>
                        <a:pt x="96" y="115"/>
                        <a:pt x="82" y="109"/>
                      </a:cubicBezTo>
                      <a:cubicBezTo>
                        <a:pt x="87" y="103"/>
                        <a:pt x="92" y="98"/>
                        <a:pt x="97" y="93"/>
                      </a:cubicBezTo>
                      <a:close/>
                      <a:moveTo>
                        <a:pt x="115" y="139"/>
                      </a:moveTo>
                      <a:cubicBezTo>
                        <a:pt x="110" y="150"/>
                        <a:pt x="106" y="161"/>
                        <a:pt x="102" y="172"/>
                      </a:cubicBezTo>
                      <a:cubicBezTo>
                        <a:pt x="43" y="172"/>
                        <a:pt x="43" y="172"/>
                        <a:pt x="43" y="172"/>
                      </a:cubicBezTo>
                      <a:cubicBezTo>
                        <a:pt x="51" y="155"/>
                        <a:pt x="60" y="139"/>
                        <a:pt x="71" y="123"/>
                      </a:cubicBezTo>
                      <a:cubicBezTo>
                        <a:pt x="86" y="130"/>
                        <a:pt x="100" y="135"/>
                        <a:pt x="115" y="139"/>
                      </a:cubicBezTo>
                      <a:close/>
                      <a:moveTo>
                        <a:pt x="43" y="378"/>
                      </a:moveTo>
                      <a:cubicBezTo>
                        <a:pt x="101" y="378"/>
                        <a:pt x="101" y="378"/>
                        <a:pt x="101" y="378"/>
                      </a:cubicBezTo>
                      <a:cubicBezTo>
                        <a:pt x="105" y="391"/>
                        <a:pt x="110" y="402"/>
                        <a:pt x="116" y="414"/>
                      </a:cubicBezTo>
                      <a:cubicBezTo>
                        <a:pt x="114" y="414"/>
                        <a:pt x="112" y="415"/>
                        <a:pt x="111" y="415"/>
                      </a:cubicBezTo>
                      <a:cubicBezTo>
                        <a:pt x="100" y="418"/>
                        <a:pt x="85" y="423"/>
                        <a:pt x="71" y="429"/>
                      </a:cubicBezTo>
                      <a:cubicBezTo>
                        <a:pt x="60" y="413"/>
                        <a:pt x="50" y="396"/>
                        <a:pt x="43" y="378"/>
                      </a:cubicBezTo>
                      <a:close/>
                      <a:moveTo>
                        <a:pt x="354" y="378"/>
                      </a:moveTo>
                      <a:cubicBezTo>
                        <a:pt x="438" y="378"/>
                        <a:pt x="438" y="378"/>
                        <a:pt x="438" y="378"/>
                      </a:cubicBezTo>
                      <a:cubicBezTo>
                        <a:pt x="434" y="389"/>
                        <a:pt x="430" y="399"/>
                        <a:pt x="425" y="408"/>
                      </a:cubicBezTo>
                      <a:cubicBezTo>
                        <a:pt x="400" y="402"/>
                        <a:pt x="375" y="399"/>
                        <a:pt x="351" y="397"/>
                      </a:cubicBezTo>
                      <a:cubicBezTo>
                        <a:pt x="352" y="391"/>
                        <a:pt x="353" y="385"/>
                        <a:pt x="354" y="378"/>
                      </a:cubicBezTo>
                      <a:close/>
                      <a:moveTo>
                        <a:pt x="204" y="378"/>
                      </a:moveTo>
                      <a:cubicBezTo>
                        <a:pt x="205" y="385"/>
                        <a:pt x="206" y="391"/>
                        <a:pt x="207" y="397"/>
                      </a:cubicBezTo>
                      <a:cubicBezTo>
                        <a:pt x="182" y="400"/>
                        <a:pt x="157" y="404"/>
                        <a:pt x="133" y="409"/>
                      </a:cubicBezTo>
                      <a:cubicBezTo>
                        <a:pt x="128" y="399"/>
                        <a:pt x="124" y="389"/>
                        <a:pt x="120" y="378"/>
                      </a:cubicBezTo>
                      <a:lnTo>
                        <a:pt x="204" y="378"/>
                      </a:lnTo>
                      <a:close/>
                      <a:moveTo>
                        <a:pt x="97" y="460"/>
                      </a:moveTo>
                      <a:cubicBezTo>
                        <a:pt x="92" y="454"/>
                        <a:pt x="87" y="449"/>
                        <a:pt x="82" y="443"/>
                      </a:cubicBezTo>
                      <a:cubicBezTo>
                        <a:pt x="94" y="439"/>
                        <a:pt x="106" y="435"/>
                        <a:pt x="116" y="432"/>
                      </a:cubicBezTo>
                      <a:cubicBezTo>
                        <a:pt x="119" y="432"/>
                        <a:pt x="121" y="431"/>
                        <a:pt x="124" y="430"/>
                      </a:cubicBezTo>
                      <a:cubicBezTo>
                        <a:pt x="130" y="440"/>
                        <a:pt x="136" y="450"/>
                        <a:pt x="143" y="459"/>
                      </a:cubicBezTo>
                      <a:cubicBezTo>
                        <a:pt x="160" y="484"/>
                        <a:pt x="181" y="506"/>
                        <a:pt x="205" y="524"/>
                      </a:cubicBezTo>
                      <a:cubicBezTo>
                        <a:pt x="165" y="512"/>
                        <a:pt x="128" y="490"/>
                        <a:pt x="97" y="460"/>
                      </a:cubicBezTo>
                      <a:close/>
                      <a:moveTo>
                        <a:pt x="251" y="533"/>
                      </a:moveTo>
                      <a:cubicBezTo>
                        <a:pt x="214" y="512"/>
                        <a:pt x="182" y="484"/>
                        <a:pt x="157" y="449"/>
                      </a:cubicBezTo>
                      <a:cubicBezTo>
                        <a:pt x="152" y="441"/>
                        <a:pt x="147" y="434"/>
                        <a:pt x="142" y="426"/>
                      </a:cubicBezTo>
                      <a:cubicBezTo>
                        <a:pt x="164" y="421"/>
                        <a:pt x="187" y="417"/>
                        <a:pt x="210" y="414"/>
                      </a:cubicBezTo>
                      <a:cubicBezTo>
                        <a:pt x="221" y="462"/>
                        <a:pt x="236" y="504"/>
                        <a:pt x="256" y="534"/>
                      </a:cubicBezTo>
                      <a:cubicBezTo>
                        <a:pt x="254" y="534"/>
                        <a:pt x="253" y="534"/>
                        <a:pt x="251" y="533"/>
                      </a:cubicBezTo>
                      <a:close/>
                      <a:moveTo>
                        <a:pt x="222" y="378"/>
                      </a:moveTo>
                      <a:cubicBezTo>
                        <a:pt x="336" y="378"/>
                        <a:pt x="336" y="378"/>
                        <a:pt x="336" y="378"/>
                      </a:cubicBezTo>
                      <a:cubicBezTo>
                        <a:pt x="335" y="384"/>
                        <a:pt x="334" y="390"/>
                        <a:pt x="333" y="395"/>
                      </a:cubicBezTo>
                      <a:cubicBezTo>
                        <a:pt x="317" y="394"/>
                        <a:pt x="301" y="394"/>
                        <a:pt x="287" y="394"/>
                      </a:cubicBezTo>
                      <a:cubicBezTo>
                        <a:pt x="283" y="393"/>
                        <a:pt x="280" y="393"/>
                        <a:pt x="276" y="393"/>
                      </a:cubicBezTo>
                      <a:cubicBezTo>
                        <a:pt x="259" y="393"/>
                        <a:pt x="242" y="394"/>
                        <a:pt x="225" y="395"/>
                      </a:cubicBezTo>
                      <a:cubicBezTo>
                        <a:pt x="224" y="390"/>
                        <a:pt x="223" y="384"/>
                        <a:pt x="222" y="378"/>
                      </a:cubicBezTo>
                      <a:close/>
                      <a:moveTo>
                        <a:pt x="279" y="535"/>
                      </a:moveTo>
                      <a:cubicBezTo>
                        <a:pt x="278" y="535"/>
                        <a:pt x="278" y="535"/>
                        <a:pt x="278" y="535"/>
                      </a:cubicBezTo>
                      <a:cubicBezTo>
                        <a:pt x="257" y="506"/>
                        <a:pt x="239" y="464"/>
                        <a:pt x="228" y="413"/>
                      </a:cubicBezTo>
                      <a:cubicBezTo>
                        <a:pt x="247" y="412"/>
                        <a:pt x="267" y="411"/>
                        <a:pt x="287" y="411"/>
                      </a:cubicBezTo>
                      <a:cubicBezTo>
                        <a:pt x="300" y="412"/>
                        <a:pt x="314" y="412"/>
                        <a:pt x="330" y="413"/>
                      </a:cubicBezTo>
                      <a:cubicBezTo>
                        <a:pt x="318" y="464"/>
                        <a:pt x="301" y="506"/>
                        <a:pt x="280" y="535"/>
                      </a:cubicBezTo>
                      <a:lnTo>
                        <a:pt x="279" y="535"/>
                      </a:lnTo>
                      <a:close/>
                      <a:moveTo>
                        <a:pt x="302" y="534"/>
                      </a:moveTo>
                      <a:cubicBezTo>
                        <a:pt x="321" y="504"/>
                        <a:pt x="337" y="462"/>
                        <a:pt x="347" y="414"/>
                      </a:cubicBezTo>
                      <a:cubicBezTo>
                        <a:pt x="370" y="416"/>
                        <a:pt x="393" y="419"/>
                        <a:pt x="416" y="425"/>
                      </a:cubicBezTo>
                      <a:cubicBezTo>
                        <a:pt x="411" y="433"/>
                        <a:pt x="406" y="441"/>
                        <a:pt x="401" y="449"/>
                      </a:cubicBezTo>
                      <a:cubicBezTo>
                        <a:pt x="376" y="484"/>
                        <a:pt x="344" y="512"/>
                        <a:pt x="306" y="533"/>
                      </a:cubicBezTo>
                      <a:cubicBezTo>
                        <a:pt x="305" y="534"/>
                        <a:pt x="303" y="534"/>
                        <a:pt x="302" y="534"/>
                      </a:cubicBezTo>
                      <a:close/>
                      <a:moveTo>
                        <a:pt x="460" y="460"/>
                      </a:moveTo>
                      <a:cubicBezTo>
                        <a:pt x="430" y="490"/>
                        <a:pt x="393" y="512"/>
                        <a:pt x="352" y="524"/>
                      </a:cubicBezTo>
                      <a:cubicBezTo>
                        <a:pt x="376" y="506"/>
                        <a:pt x="397" y="484"/>
                        <a:pt x="415" y="459"/>
                      </a:cubicBezTo>
                      <a:cubicBezTo>
                        <a:pt x="422" y="450"/>
                        <a:pt x="428" y="440"/>
                        <a:pt x="434" y="429"/>
                      </a:cubicBezTo>
                      <a:cubicBezTo>
                        <a:pt x="448" y="433"/>
                        <a:pt x="462" y="438"/>
                        <a:pt x="475" y="443"/>
                      </a:cubicBezTo>
                      <a:cubicBezTo>
                        <a:pt x="471" y="449"/>
                        <a:pt x="466" y="454"/>
                        <a:pt x="460" y="460"/>
                      </a:cubicBezTo>
                      <a:close/>
                      <a:moveTo>
                        <a:pt x="442" y="413"/>
                      </a:moveTo>
                      <a:cubicBezTo>
                        <a:pt x="448" y="402"/>
                        <a:pt x="452" y="390"/>
                        <a:pt x="456" y="378"/>
                      </a:cubicBezTo>
                      <a:cubicBezTo>
                        <a:pt x="515" y="378"/>
                        <a:pt x="515" y="378"/>
                        <a:pt x="515" y="378"/>
                      </a:cubicBezTo>
                      <a:cubicBezTo>
                        <a:pt x="508" y="396"/>
                        <a:pt x="498" y="413"/>
                        <a:pt x="487" y="429"/>
                      </a:cubicBezTo>
                      <a:cubicBezTo>
                        <a:pt x="472" y="423"/>
                        <a:pt x="457" y="417"/>
                        <a:pt x="442" y="413"/>
                      </a:cubicBezTo>
                      <a:close/>
                      <a:moveTo>
                        <a:pt x="538" y="333"/>
                      </a:moveTo>
                      <a:cubicBezTo>
                        <a:pt x="538" y="347"/>
                        <a:pt x="529" y="359"/>
                        <a:pt x="519" y="359"/>
                      </a:cubicBezTo>
                      <a:cubicBezTo>
                        <a:pt x="39" y="359"/>
                        <a:pt x="39" y="359"/>
                        <a:pt x="39" y="359"/>
                      </a:cubicBezTo>
                      <a:cubicBezTo>
                        <a:pt x="29" y="359"/>
                        <a:pt x="20" y="347"/>
                        <a:pt x="20" y="333"/>
                      </a:cubicBezTo>
                      <a:cubicBezTo>
                        <a:pt x="20" y="217"/>
                        <a:pt x="20" y="217"/>
                        <a:pt x="20" y="217"/>
                      </a:cubicBezTo>
                      <a:cubicBezTo>
                        <a:pt x="20" y="203"/>
                        <a:pt x="29" y="192"/>
                        <a:pt x="39" y="192"/>
                      </a:cubicBezTo>
                      <a:cubicBezTo>
                        <a:pt x="519" y="192"/>
                        <a:pt x="519" y="192"/>
                        <a:pt x="519" y="192"/>
                      </a:cubicBezTo>
                      <a:cubicBezTo>
                        <a:pt x="529" y="192"/>
                        <a:pt x="538" y="203"/>
                        <a:pt x="538" y="217"/>
                      </a:cubicBezTo>
                      <a:lnTo>
                        <a:pt x="538" y="333"/>
                      </a:ln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794">
                    <a:solidFill>
                      <a:srgbClr val="1D242B"/>
                    </a:solidFill>
                    <a:latin typeface="Arial" panose="020B0604020202020204"/>
                  </a:endParaRPr>
                </a:p>
              </p:txBody>
            </p:sp>
          </p:grpSp>
        </p:grpSp>
        <p:sp>
          <p:nvSpPr>
            <p:cNvPr id="99" name="Rectangle 98">
              <a:extLst>
                <a:ext uri="{FF2B5EF4-FFF2-40B4-BE49-F238E27FC236}">
                  <a16:creationId xmlns:a16="http://schemas.microsoft.com/office/drawing/2014/main" id="{D1162639-2A0A-429D-BBFC-F823CBF798D7}"/>
                </a:ext>
              </a:extLst>
            </p:cNvPr>
            <p:cNvSpPr/>
            <p:nvPr/>
          </p:nvSpPr>
          <p:spPr bwMode="auto">
            <a:xfrm>
              <a:off x="6735402" y="2147679"/>
              <a:ext cx="1789203" cy="3840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defRPr/>
              </a:pPr>
              <a:r>
                <a:rPr lang="en-US" sz="796">
                  <a:solidFill>
                    <a:srgbClr val="636569"/>
                  </a:solidFill>
                  <a:latin typeface="Arial" pitchFamily="34" charset="0"/>
                  <a:cs typeface="Arial" pitchFamily="34" charset="0"/>
                </a:rPr>
                <a:t>Provides access and transfer of secure information while ensuring robust data and network protection</a:t>
              </a:r>
            </a:p>
          </p:txBody>
        </p:sp>
        <p:sp>
          <p:nvSpPr>
            <p:cNvPr id="103" name="TextBox 102">
              <a:extLst>
                <a:ext uri="{FF2B5EF4-FFF2-40B4-BE49-F238E27FC236}">
                  <a16:creationId xmlns:a16="http://schemas.microsoft.com/office/drawing/2014/main" id="{3E1A31B2-28D0-4487-B13C-94A8A87FC607}"/>
                </a:ext>
              </a:extLst>
            </p:cNvPr>
            <p:cNvSpPr txBox="1"/>
            <p:nvPr/>
          </p:nvSpPr>
          <p:spPr>
            <a:xfrm>
              <a:off x="7104002" y="2611708"/>
              <a:ext cx="1016241" cy="230832"/>
            </a:xfrm>
            <a:prstGeom prst="rect">
              <a:avLst/>
            </a:prstGeom>
            <a:noFill/>
          </p:spPr>
          <p:txBody>
            <a:bodyPr wrap="square" lIns="0" rIns="0" rtlCol="0">
              <a:spAutoFit/>
            </a:bodyPr>
            <a:lstStyle/>
            <a:p>
              <a:pPr algn="ctr" defTabSz="681237">
                <a:defRPr/>
              </a:pPr>
              <a:r>
                <a:rPr lang="en-US" sz="894">
                  <a:solidFill>
                    <a:srgbClr val="636569"/>
                  </a:solidFill>
                  <a:latin typeface="Arial" panose="020B0604020202020204"/>
                </a:rPr>
                <a:t>Security Segments</a:t>
              </a:r>
              <a:endParaRPr lang="en-US" sz="1194">
                <a:solidFill>
                  <a:srgbClr val="636569"/>
                </a:solidFill>
                <a:latin typeface="Arial" panose="020B0604020202020204"/>
              </a:endParaRPr>
            </a:p>
          </p:txBody>
        </p:sp>
        <p:sp>
          <p:nvSpPr>
            <p:cNvPr id="144" name="TextBox 143">
              <a:extLst>
                <a:ext uri="{FF2B5EF4-FFF2-40B4-BE49-F238E27FC236}">
                  <a16:creationId xmlns:a16="http://schemas.microsoft.com/office/drawing/2014/main" id="{DA485B09-66CC-43FA-A0F4-FD67BE448E07}"/>
                </a:ext>
              </a:extLst>
            </p:cNvPr>
            <p:cNvSpPr txBox="1"/>
            <p:nvPr/>
          </p:nvSpPr>
          <p:spPr>
            <a:xfrm>
              <a:off x="6789019" y="4022421"/>
              <a:ext cx="1717364" cy="320040"/>
            </a:xfrm>
            <a:prstGeom prst="roundRect">
              <a:avLst>
                <a:gd name="adj" fmla="val 50000"/>
              </a:avLst>
            </a:prstGeom>
            <a:solidFill>
              <a:srgbClr val="FFFFFF"/>
            </a:solidFill>
            <a:effectLst/>
          </p:spPr>
          <p:txBody>
            <a:bodyPr wrap="square" lIns="0" tIns="0" rIns="0" bIns="0" rtlCol="0" anchor="ctr">
              <a:noAutofit/>
            </a:bodyPr>
            <a:lstStyle/>
            <a:p>
              <a:pPr algn="ctr" defTabSz="681237">
                <a:defRPr/>
              </a:pPr>
              <a:r>
                <a:rPr lang="en-US" sz="894">
                  <a:solidFill>
                    <a:srgbClr val="636569"/>
                  </a:solidFill>
                  <a:latin typeface="Arial" panose="020B0604020202020204"/>
                </a:rPr>
                <a:t>Leading provider to global governments</a:t>
              </a:r>
            </a:p>
          </p:txBody>
        </p:sp>
        <p:grpSp>
          <p:nvGrpSpPr>
            <p:cNvPr id="176" name="Group 175">
              <a:extLst>
                <a:ext uri="{FF2B5EF4-FFF2-40B4-BE49-F238E27FC236}">
                  <a16:creationId xmlns:a16="http://schemas.microsoft.com/office/drawing/2014/main" id="{E8DD7F8F-44D6-4EC3-8178-ED450CCDB292}"/>
                </a:ext>
              </a:extLst>
            </p:cNvPr>
            <p:cNvGrpSpPr/>
            <p:nvPr/>
          </p:nvGrpSpPr>
          <p:grpSpPr>
            <a:xfrm>
              <a:off x="7110700" y="1016046"/>
              <a:ext cx="1038607" cy="687026"/>
              <a:chOff x="6983605" y="797364"/>
              <a:chExt cx="1038607" cy="687026"/>
            </a:xfrm>
          </p:grpSpPr>
          <p:pic>
            <p:nvPicPr>
              <p:cNvPr id="177" name="Picture 176">
                <a:extLst>
                  <a:ext uri="{FF2B5EF4-FFF2-40B4-BE49-F238E27FC236}">
                    <a16:creationId xmlns:a16="http://schemas.microsoft.com/office/drawing/2014/main" id="{BDA549A8-4744-46CE-A906-45C7BF24F2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983605" y="1064258"/>
                <a:ext cx="1038607" cy="420132"/>
              </a:xfrm>
              <a:prstGeom prst="rect">
                <a:avLst/>
              </a:prstGeom>
            </p:spPr>
          </p:pic>
          <p:sp>
            <p:nvSpPr>
              <p:cNvPr id="178" name="Oval 177">
                <a:extLst>
                  <a:ext uri="{FF2B5EF4-FFF2-40B4-BE49-F238E27FC236}">
                    <a16:creationId xmlns:a16="http://schemas.microsoft.com/office/drawing/2014/main" id="{48B6F4DF-E7FB-4EA6-A633-C5171B458701}"/>
                  </a:ext>
                </a:extLst>
              </p:cNvPr>
              <p:cNvSpPr/>
              <p:nvPr/>
            </p:nvSpPr>
            <p:spPr>
              <a:xfrm>
                <a:off x="7180168" y="797364"/>
                <a:ext cx="638302" cy="6383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237">
                  <a:defRPr/>
                </a:pPr>
                <a:endParaRPr lang="en-US" sz="3470">
                  <a:solidFill>
                    <a:srgbClr val="FFFFFF"/>
                  </a:solidFill>
                  <a:latin typeface="dt-business-04" panose="02000509000000000000" pitchFamily="49" charset="0"/>
                </a:endParaRPr>
              </a:p>
            </p:txBody>
          </p:sp>
          <p:grpSp>
            <p:nvGrpSpPr>
              <p:cNvPr id="179" name="Group 21">
                <a:extLst>
                  <a:ext uri="{FF2B5EF4-FFF2-40B4-BE49-F238E27FC236}">
                    <a16:creationId xmlns:a16="http://schemas.microsoft.com/office/drawing/2014/main" id="{FE66D74B-FDA9-40D3-B5E3-33866AD2393B}"/>
                  </a:ext>
                </a:extLst>
              </p:cNvPr>
              <p:cNvGrpSpPr>
                <a:grpSpLocks noChangeAspect="1"/>
              </p:cNvGrpSpPr>
              <p:nvPr/>
            </p:nvGrpSpPr>
            <p:grpSpPr bwMode="auto">
              <a:xfrm>
                <a:off x="7240108" y="857680"/>
                <a:ext cx="518423" cy="517670"/>
                <a:chOff x="1505" y="247"/>
                <a:chExt cx="2066" cy="2063"/>
              </a:xfrm>
              <a:solidFill>
                <a:srgbClr val="FFFFFF"/>
              </a:solidFill>
            </p:grpSpPr>
            <p:sp>
              <p:nvSpPr>
                <p:cNvPr id="180" name="Freeform 22">
                  <a:extLst>
                    <a:ext uri="{FF2B5EF4-FFF2-40B4-BE49-F238E27FC236}">
                      <a16:creationId xmlns:a16="http://schemas.microsoft.com/office/drawing/2014/main" id="{02509B97-85F5-45A1-ABFB-91AE9FC97A07}"/>
                    </a:ext>
                  </a:extLst>
                </p:cNvPr>
                <p:cNvSpPr>
                  <a:spLocks/>
                </p:cNvSpPr>
                <p:nvPr/>
              </p:nvSpPr>
              <p:spPr bwMode="auto">
                <a:xfrm>
                  <a:off x="2094" y="883"/>
                  <a:ext cx="890" cy="785"/>
                </a:xfrm>
                <a:custGeom>
                  <a:avLst/>
                  <a:gdLst>
                    <a:gd name="T0" fmla="*/ 243 w 443"/>
                    <a:gd name="T1" fmla="*/ 0 h 391"/>
                    <a:gd name="T2" fmla="*/ 221 w 443"/>
                    <a:gd name="T3" fmla="*/ 4 h 391"/>
                    <a:gd name="T4" fmla="*/ 199 w 443"/>
                    <a:gd name="T5" fmla="*/ 0 h 391"/>
                    <a:gd name="T6" fmla="*/ 199 w 443"/>
                    <a:gd name="T7" fmla="*/ 175 h 391"/>
                    <a:gd name="T8" fmla="*/ 3 w 443"/>
                    <a:gd name="T9" fmla="*/ 175 h 391"/>
                    <a:gd name="T10" fmla="*/ 5 w 443"/>
                    <a:gd name="T11" fmla="*/ 193 h 391"/>
                    <a:gd name="T12" fmla="*/ 0 w 443"/>
                    <a:gd name="T13" fmla="*/ 219 h 391"/>
                    <a:gd name="T14" fmla="*/ 199 w 443"/>
                    <a:gd name="T15" fmla="*/ 219 h 391"/>
                    <a:gd name="T16" fmla="*/ 199 w 443"/>
                    <a:gd name="T17" fmla="*/ 391 h 391"/>
                    <a:gd name="T18" fmla="*/ 221 w 443"/>
                    <a:gd name="T19" fmla="*/ 387 h 391"/>
                    <a:gd name="T20" fmla="*/ 243 w 443"/>
                    <a:gd name="T21" fmla="*/ 391 h 391"/>
                    <a:gd name="T22" fmla="*/ 243 w 443"/>
                    <a:gd name="T23" fmla="*/ 219 h 391"/>
                    <a:gd name="T24" fmla="*/ 443 w 443"/>
                    <a:gd name="T25" fmla="*/ 219 h 391"/>
                    <a:gd name="T26" fmla="*/ 438 w 443"/>
                    <a:gd name="T27" fmla="*/ 193 h 391"/>
                    <a:gd name="T28" fmla="*/ 440 w 443"/>
                    <a:gd name="T29" fmla="*/ 175 h 391"/>
                    <a:gd name="T30" fmla="*/ 243 w 443"/>
                    <a:gd name="T31" fmla="*/ 175 h 391"/>
                    <a:gd name="T32" fmla="*/ 243 w 443"/>
                    <a:gd name="T3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3" h="391">
                      <a:moveTo>
                        <a:pt x="243" y="0"/>
                      </a:moveTo>
                      <a:cubicBezTo>
                        <a:pt x="237" y="3"/>
                        <a:pt x="229" y="4"/>
                        <a:pt x="221" y="4"/>
                      </a:cubicBezTo>
                      <a:cubicBezTo>
                        <a:pt x="214" y="4"/>
                        <a:pt x="206" y="3"/>
                        <a:pt x="199" y="0"/>
                      </a:cubicBezTo>
                      <a:cubicBezTo>
                        <a:pt x="199" y="175"/>
                        <a:pt x="199" y="175"/>
                        <a:pt x="199" y="175"/>
                      </a:cubicBezTo>
                      <a:cubicBezTo>
                        <a:pt x="3" y="175"/>
                        <a:pt x="3" y="175"/>
                        <a:pt x="3" y="175"/>
                      </a:cubicBezTo>
                      <a:cubicBezTo>
                        <a:pt x="4" y="181"/>
                        <a:pt x="5" y="187"/>
                        <a:pt x="5" y="193"/>
                      </a:cubicBezTo>
                      <a:cubicBezTo>
                        <a:pt x="5" y="203"/>
                        <a:pt x="3" y="211"/>
                        <a:pt x="0" y="219"/>
                      </a:cubicBezTo>
                      <a:cubicBezTo>
                        <a:pt x="199" y="219"/>
                        <a:pt x="199" y="219"/>
                        <a:pt x="199" y="219"/>
                      </a:cubicBezTo>
                      <a:cubicBezTo>
                        <a:pt x="199" y="391"/>
                        <a:pt x="199" y="391"/>
                        <a:pt x="199" y="391"/>
                      </a:cubicBezTo>
                      <a:cubicBezTo>
                        <a:pt x="206" y="388"/>
                        <a:pt x="214" y="387"/>
                        <a:pt x="221" y="387"/>
                      </a:cubicBezTo>
                      <a:cubicBezTo>
                        <a:pt x="229" y="387"/>
                        <a:pt x="237" y="388"/>
                        <a:pt x="243" y="391"/>
                      </a:cubicBezTo>
                      <a:cubicBezTo>
                        <a:pt x="243" y="219"/>
                        <a:pt x="243" y="219"/>
                        <a:pt x="243" y="219"/>
                      </a:cubicBezTo>
                      <a:cubicBezTo>
                        <a:pt x="443" y="219"/>
                        <a:pt x="443" y="219"/>
                        <a:pt x="443" y="219"/>
                      </a:cubicBezTo>
                      <a:cubicBezTo>
                        <a:pt x="440" y="211"/>
                        <a:pt x="438" y="203"/>
                        <a:pt x="438" y="193"/>
                      </a:cubicBezTo>
                      <a:cubicBezTo>
                        <a:pt x="438" y="187"/>
                        <a:pt x="439" y="181"/>
                        <a:pt x="440" y="175"/>
                      </a:cubicBezTo>
                      <a:cubicBezTo>
                        <a:pt x="243" y="175"/>
                        <a:pt x="243" y="175"/>
                        <a:pt x="243" y="175"/>
                      </a:cubicBez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1" name="Freeform 23">
                  <a:extLst>
                    <a:ext uri="{FF2B5EF4-FFF2-40B4-BE49-F238E27FC236}">
                      <a16:creationId xmlns:a16="http://schemas.microsoft.com/office/drawing/2014/main" id="{C67352EC-5AFA-41D7-BD1B-922B3A0E279B}"/>
                    </a:ext>
                  </a:extLst>
                </p:cNvPr>
                <p:cNvSpPr>
                  <a:spLocks/>
                </p:cNvSpPr>
                <p:nvPr/>
              </p:nvSpPr>
              <p:spPr bwMode="auto">
                <a:xfrm>
                  <a:off x="3213" y="678"/>
                  <a:ext cx="358" cy="1202"/>
                </a:xfrm>
                <a:custGeom>
                  <a:avLst/>
                  <a:gdLst>
                    <a:gd name="T0" fmla="*/ 47 w 178"/>
                    <a:gd name="T1" fmla="*/ 27 h 599"/>
                    <a:gd name="T2" fmla="*/ 134 w 178"/>
                    <a:gd name="T3" fmla="*/ 277 h 599"/>
                    <a:gd name="T4" fmla="*/ 3 w 178"/>
                    <a:gd name="T5" fmla="*/ 277 h 599"/>
                    <a:gd name="T6" fmla="*/ 6 w 178"/>
                    <a:gd name="T7" fmla="*/ 295 h 599"/>
                    <a:gd name="T8" fmla="*/ 0 w 178"/>
                    <a:gd name="T9" fmla="*/ 321 h 599"/>
                    <a:gd name="T10" fmla="*/ 134 w 178"/>
                    <a:gd name="T11" fmla="*/ 321 h 599"/>
                    <a:gd name="T12" fmla="*/ 47 w 178"/>
                    <a:gd name="T13" fmla="*/ 572 h 599"/>
                    <a:gd name="T14" fmla="*/ 82 w 178"/>
                    <a:gd name="T15" fmla="*/ 599 h 599"/>
                    <a:gd name="T16" fmla="*/ 178 w 178"/>
                    <a:gd name="T17" fmla="*/ 299 h 599"/>
                    <a:gd name="T18" fmla="*/ 82 w 178"/>
                    <a:gd name="T19" fmla="*/ 0 h 599"/>
                    <a:gd name="T20" fmla="*/ 47 w 178"/>
                    <a:gd name="T21" fmla="*/ 2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599">
                      <a:moveTo>
                        <a:pt x="47" y="27"/>
                      </a:moveTo>
                      <a:cubicBezTo>
                        <a:pt x="98" y="98"/>
                        <a:pt x="130" y="184"/>
                        <a:pt x="134" y="277"/>
                      </a:cubicBezTo>
                      <a:cubicBezTo>
                        <a:pt x="3" y="277"/>
                        <a:pt x="3" y="277"/>
                        <a:pt x="3" y="277"/>
                      </a:cubicBezTo>
                      <a:cubicBezTo>
                        <a:pt x="5" y="283"/>
                        <a:pt x="6" y="289"/>
                        <a:pt x="6" y="295"/>
                      </a:cubicBezTo>
                      <a:cubicBezTo>
                        <a:pt x="6" y="305"/>
                        <a:pt x="4" y="313"/>
                        <a:pt x="0" y="321"/>
                      </a:cubicBezTo>
                      <a:cubicBezTo>
                        <a:pt x="134" y="321"/>
                        <a:pt x="134" y="321"/>
                        <a:pt x="134" y="321"/>
                      </a:cubicBezTo>
                      <a:cubicBezTo>
                        <a:pt x="130" y="414"/>
                        <a:pt x="98" y="500"/>
                        <a:pt x="47" y="572"/>
                      </a:cubicBezTo>
                      <a:cubicBezTo>
                        <a:pt x="62" y="576"/>
                        <a:pt x="74" y="586"/>
                        <a:pt x="82" y="599"/>
                      </a:cubicBezTo>
                      <a:cubicBezTo>
                        <a:pt x="143" y="514"/>
                        <a:pt x="178" y="411"/>
                        <a:pt x="178" y="299"/>
                      </a:cubicBezTo>
                      <a:cubicBezTo>
                        <a:pt x="178" y="188"/>
                        <a:pt x="143" y="84"/>
                        <a:pt x="82" y="0"/>
                      </a:cubicBezTo>
                      <a:cubicBezTo>
                        <a:pt x="74" y="13"/>
                        <a:pt x="62" y="23"/>
                        <a:pt x="4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2" name="Freeform 24">
                  <a:extLst>
                    <a:ext uri="{FF2B5EF4-FFF2-40B4-BE49-F238E27FC236}">
                      <a16:creationId xmlns:a16="http://schemas.microsoft.com/office/drawing/2014/main" id="{33C224B1-467A-4CE8-8628-C8B8BD609BE4}"/>
                    </a:ext>
                  </a:extLst>
                </p:cNvPr>
                <p:cNvSpPr>
                  <a:spLocks/>
                </p:cNvSpPr>
                <p:nvPr/>
              </p:nvSpPr>
              <p:spPr bwMode="auto">
                <a:xfrm>
                  <a:off x="1863" y="247"/>
                  <a:ext cx="1352" cy="931"/>
                </a:xfrm>
                <a:custGeom>
                  <a:avLst/>
                  <a:gdLst>
                    <a:gd name="T0" fmla="*/ 30 w 673"/>
                    <a:gd name="T1" fmla="*/ 158 h 464"/>
                    <a:gd name="T2" fmla="*/ 157 w 673"/>
                    <a:gd name="T3" fmla="*/ 80 h 464"/>
                    <a:gd name="T4" fmla="*/ 96 w 673"/>
                    <a:gd name="T5" fmla="*/ 205 h 464"/>
                    <a:gd name="T6" fmla="*/ 35 w 673"/>
                    <a:gd name="T7" fmla="*/ 184 h 464"/>
                    <a:gd name="T8" fmla="*/ 18 w 673"/>
                    <a:gd name="T9" fmla="*/ 225 h 464"/>
                    <a:gd name="T10" fmla="*/ 82 w 673"/>
                    <a:gd name="T11" fmla="*/ 247 h 464"/>
                    <a:gd name="T12" fmla="*/ 44 w 673"/>
                    <a:gd name="T13" fmla="*/ 449 h 464"/>
                    <a:gd name="T14" fmla="*/ 58 w 673"/>
                    <a:gd name="T15" fmla="*/ 448 h 464"/>
                    <a:gd name="T16" fmla="*/ 88 w 673"/>
                    <a:gd name="T17" fmla="*/ 455 h 464"/>
                    <a:gd name="T18" fmla="*/ 124 w 673"/>
                    <a:gd name="T19" fmla="*/ 258 h 464"/>
                    <a:gd name="T20" fmla="*/ 278 w 673"/>
                    <a:gd name="T21" fmla="*/ 281 h 464"/>
                    <a:gd name="T22" fmla="*/ 274 w 673"/>
                    <a:gd name="T23" fmla="*/ 259 h 464"/>
                    <a:gd name="T24" fmla="*/ 278 w 673"/>
                    <a:gd name="T25" fmla="*/ 237 h 464"/>
                    <a:gd name="T26" fmla="*/ 139 w 673"/>
                    <a:gd name="T27" fmla="*/ 216 h 464"/>
                    <a:gd name="T28" fmla="*/ 225 w 673"/>
                    <a:gd name="T29" fmla="*/ 58 h 464"/>
                    <a:gd name="T30" fmla="*/ 314 w 673"/>
                    <a:gd name="T31" fmla="*/ 45 h 464"/>
                    <a:gd name="T32" fmla="*/ 314 w 673"/>
                    <a:gd name="T33" fmla="*/ 200 h 464"/>
                    <a:gd name="T34" fmla="*/ 336 w 673"/>
                    <a:gd name="T35" fmla="*/ 196 h 464"/>
                    <a:gd name="T36" fmla="*/ 358 w 673"/>
                    <a:gd name="T37" fmla="*/ 200 h 464"/>
                    <a:gd name="T38" fmla="*/ 358 w 673"/>
                    <a:gd name="T39" fmla="*/ 45 h 464"/>
                    <a:gd name="T40" fmla="*/ 474 w 673"/>
                    <a:gd name="T41" fmla="*/ 65 h 464"/>
                    <a:gd name="T42" fmla="*/ 560 w 673"/>
                    <a:gd name="T43" fmla="*/ 219 h 464"/>
                    <a:gd name="T44" fmla="*/ 396 w 673"/>
                    <a:gd name="T45" fmla="*/ 239 h 464"/>
                    <a:gd name="T46" fmla="*/ 399 w 673"/>
                    <a:gd name="T47" fmla="*/ 259 h 464"/>
                    <a:gd name="T48" fmla="*/ 394 w 673"/>
                    <a:gd name="T49" fmla="*/ 284 h 464"/>
                    <a:gd name="T50" fmla="*/ 575 w 673"/>
                    <a:gd name="T51" fmla="*/ 261 h 464"/>
                    <a:gd name="T52" fmla="*/ 612 w 673"/>
                    <a:gd name="T53" fmla="*/ 448 h 464"/>
                    <a:gd name="T54" fmla="*/ 615 w 673"/>
                    <a:gd name="T55" fmla="*/ 448 h 464"/>
                    <a:gd name="T56" fmla="*/ 657 w 673"/>
                    <a:gd name="T57" fmla="*/ 464 h 464"/>
                    <a:gd name="T58" fmla="*/ 618 w 673"/>
                    <a:gd name="T59" fmla="*/ 250 h 464"/>
                    <a:gd name="T60" fmla="*/ 666 w 673"/>
                    <a:gd name="T61" fmla="*/ 235 h 464"/>
                    <a:gd name="T62" fmla="*/ 640 w 673"/>
                    <a:gd name="T63" fmla="*/ 197 h 464"/>
                    <a:gd name="T64" fmla="*/ 603 w 673"/>
                    <a:gd name="T65" fmla="*/ 208 h 464"/>
                    <a:gd name="T66" fmla="*/ 547 w 673"/>
                    <a:gd name="T67" fmla="*/ 94 h 464"/>
                    <a:gd name="T68" fmla="*/ 643 w 673"/>
                    <a:gd name="T69" fmla="*/ 158 h 464"/>
                    <a:gd name="T70" fmla="*/ 673 w 673"/>
                    <a:gd name="T71" fmla="*/ 126 h 464"/>
                    <a:gd name="T72" fmla="*/ 336 w 673"/>
                    <a:gd name="T73" fmla="*/ 0 h 464"/>
                    <a:gd name="T74" fmla="*/ 0 w 673"/>
                    <a:gd name="T75" fmla="*/ 126 h 464"/>
                    <a:gd name="T76" fmla="*/ 30 w 673"/>
                    <a:gd name="T77" fmla="*/ 1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3" h="464">
                      <a:moveTo>
                        <a:pt x="30" y="158"/>
                      </a:moveTo>
                      <a:cubicBezTo>
                        <a:pt x="68" y="126"/>
                        <a:pt x="111" y="99"/>
                        <a:pt x="157" y="80"/>
                      </a:cubicBezTo>
                      <a:cubicBezTo>
                        <a:pt x="133" y="119"/>
                        <a:pt x="113" y="161"/>
                        <a:pt x="96" y="205"/>
                      </a:cubicBezTo>
                      <a:cubicBezTo>
                        <a:pt x="75" y="199"/>
                        <a:pt x="55" y="192"/>
                        <a:pt x="35" y="184"/>
                      </a:cubicBezTo>
                      <a:cubicBezTo>
                        <a:pt x="34" y="200"/>
                        <a:pt x="28" y="214"/>
                        <a:pt x="18" y="225"/>
                      </a:cubicBezTo>
                      <a:cubicBezTo>
                        <a:pt x="39" y="233"/>
                        <a:pt x="60" y="240"/>
                        <a:pt x="82" y="247"/>
                      </a:cubicBezTo>
                      <a:cubicBezTo>
                        <a:pt x="61" y="311"/>
                        <a:pt x="48" y="380"/>
                        <a:pt x="44" y="449"/>
                      </a:cubicBezTo>
                      <a:cubicBezTo>
                        <a:pt x="48" y="448"/>
                        <a:pt x="53" y="448"/>
                        <a:pt x="58" y="448"/>
                      </a:cubicBezTo>
                      <a:cubicBezTo>
                        <a:pt x="69" y="448"/>
                        <a:pt x="79" y="450"/>
                        <a:pt x="88" y="455"/>
                      </a:cubicBezTo>
                      <a:cubicBezTo>
                        <a:pt x="92" y="387"/>
                        <a:pt x="104" y="321"/>
                        <a:pt x="124" y="258"/>
                      </a:cubicBezTo>
                      <a:cubicBezTo>
                        <a:pt x="173" y="270"/>
                        <a:pt x="225" y="278"/>
                        <a:pt x="278" y="281"/>
                      </a:cubicBezTo>
                      <a:cubicBezTo>
                        <a:pt x="275" y="274"/>
                        <a:pt x="274" y="267"/>
                        <a:pt x="274" y="259"/>
                      </a:cubicBezTo>
                      <a:cubicBezTo>
                        <a:pt x="274" y="251"/>
                        <a:pt x="275" y="244"/>
                        <a:pt x="278" y="237"/>
                      </a:cubicBezTo>
                      <a:cubicBezTo>
                        <a:pt x="230" y="234"/>
                        <a:pt x="183" y="227"/>
                        <a:pt x="139" y="216"/>
                      </a:cubicBezTo>
                      <a:cubicBezTo>
                        <a:pt x="161" y="158"/>
                        <a:pt x="190" y="104"/>
                        <a:pt x="225" y="58"/>
                      </a:cubicBezTo>
                      <a:cubicBezTo>
                        <a:pt x="254" y="51"/>
                        <a:pt x="284" y="46"/>
                        <a:pt x="314" y="45"/>
                      </a:cubicBezTo>
                      <a:cubicBezTo>
                        <a:pt x="314" y="200"/>
                        <a:pt x="314" y="200"/>
                        <a:pt x="314" y="200"/>
                      </a:cubicBezTo>
                      <a:cubicBezTo>
                        <a:pt x="321" y="197"/>
                        <a:pt x="329" y="196"/>
                        <a:pt x="336" y="196"/>
                      </a:cubicBezTo>
                      <a:cubicBezTo>
                        <a:pt x="344" y="196"/>
                        <a:pt x="352" y="197"/>
                        <a:pt x="358" y="200"/>
                      </a:cubicBezTo>
                      <a:cubicBezTo>
                        <a:pt x="358" y="45"/>
                        <a:pt x="358" y="45"/>
                        <a:pt x="358" y="45"/>
                      </a:cubicBezTo>
                      <a:cubicBezTo>
                        <a:pt x="399" y="47"/>
                        <a:pt x="437" y="54"/>
                        <a:pt x="474" y="65"/>
                      </a:cubicBezTo>
                      <a:cubicBezTo>
                        <a:pt x="509" y="111"/>
                        <a:pt x="538" y="163"/>
                        <a:pt x="560" y="219"/>
                      </a:cubicBezTo>
                      <a:cubicBezTo>
                        <a:pt x="508" y="230"/>
                        <a:pt x="453" y="237"/>
                        <a:pt x="396" y="239"/>
                      </a:cubicBezTo>
                      <a:cubicBezTo>
                        <a:pt x="398" y="245"/>
                        <a:pt x="399" y="252"/>
                        <a:pt x="399" y="259"/>
                      </a:cubicBezTo>
                      <a:cubicBezTo>
                        <a:pt x="399" y="267"/>
                        <a:pt x="397" y="276"/>
                        <a:pt x="394" y="284"/>
                      </a:cubicBezTo>
                      <a:cubicBezTo>
                        <a:pt x="457" y="281"/>
                        <a:pt x="518" y="274"/>
                        <a:pt x="575" y="261"/>
                      </a:cubicBezTo>
                      <a:cubicBezTo>
                        <a:pt x="595" y="320"/>
                        <a:pt x="607" y="383"/>
                        <a:pt x="612" y="448"/>
                      </a:cubicBezTo>
                      <a:cubicBezTo>
                        <a:pt x="613" y="448"/>
                        <a:pt x="614" y="448"/>
                        <a:pt x="615" y="448"/>
                      </a:cubicBezTo>
                      <a:cubicBezTo>
                        <a:pt x="631" y="448"/>
                        <a:pt x="646" y="454"/>
                        <a:pt x="657" y="464"/>
                      </a:cubicBezTo>
                      <a:cubicBezTo>
                        <a:pt x="653" y="390"/>
                        <a:pt x="640" y="318"/>
                        <a:pt x="618" y="250"/>
                      </a:cubicBezTo>
                      <a:cubicBezTo>
                        <a:pt x="635" y="246"/>
                        <a:pt x="651" y="240"/>
                        <a:pt x="666" y="235"/>
                      </a:cubicBezTo>
                      <a:cubicBezTo>
                        <a:pt x="653" y="226"/>
                        <a:pt x="644" y="213"/>
                        <a:pt x="640" y="197"/>
                      </a:cubicBezTo>
                      <a:cubicBezTo>
                        <a:pt x="628" y="201"/>
                        <a:pt x="616" y="205"/>
                        <a:pt x="603" y="208"/>
                      </a:cubicBezTo>
                      <a:cubicBezTo>
                        <a:pt x="588" y="168"/>
                        <a:pt x="569" y="130"/>
                        <a:pt x="547" y="94"/>
                      </a:cubicBezTo>
                      <a:cubicBezTo>
                        <a:pt x="582" y="112"/>
                        <a:pt x="614" y="133"/>
                        <a:pt x="643" y="158"/>
                      </a:cubicBezTo>
                      <a:cubicBezTo>
                        <a:pt x="649" y="144"/>
                        <a:pt x="659" y="133"/>
                        <a:pt x="673" y="126"/>
                      </a:cubicBezTo>
                      <a:cubicBezTo>
                        <a:pt x="583" y="48"/>
                        <a:pt x="465" y="0"/>
                        <a:pt x="336" y="0"/>
                      </a:cubicBezTo>
                      <a:cubicBezTo>
                        <a:pt x="208" y="0"/>
                        <a:pt x="90" y="48"/>
                        <a:pt x="0" y="126"/>
                      </a:cubicBezTo>
                      <a:cubicBezTo>
                        <a:pt x="14" y="133"/>
                        <a:pt x="24" y="144"/>
                        <a:pt x="3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3" name="Freeform 25">
                  <a:extLst>
                    <a:ext uri="{FF2B5EF4-FFF2-40B4-BE49-F238E27FC236}">
                      <a16:creationId xmlns:a16="http://schemas.microsoft.com/office/drawing/2014/main" id="{B8364254-9463-4F43-9416-52DC8F40385F}"/>
                    </a:ext>
                  </a:extLst>
                </p:cNvPr>
                <p:cNvSpPr>
                  <a:spLocks/>
                </p:cNvSpPr>
                <p:nvPr/>
              </p:nvSpPr>
              <p:spPr bwMode="auto">
                <a:xfrm>
                  <a:off x="1505" y="678"/>
                  <a:ext cx="360" cy="1202"/>
                </a:xfrm>
                <a:custGeom>
                  <a:avLst/>
                  <a:gdLst>
                    <a:gd name="T0" fmla="*/ 132 w 179"/>
                    <a:gd name="T1" fmla="*/ 572 h 599"/>
                    <a:gd name="T2" fmla="*/ 45 w 179"/>
                    <a:gd name="T3" fmla="*/ 321 h 599"/>
                    <a:gd name="T4" fmla="*/ 179 w 179"/>
                    <a:gd name="T5" fmla="*/ 321 h 599"/>
                    <a:gd name="T6" fmla="*/ 173 w 179"/>
                    <a:gd name="T7" fmla="*/ 295 h 599"/>
                    <a:gd name="T8" fmla="*/ 176 w 179"/>
                    <a:gd name="T9" fmla="*/ 277 h 599"/>
                    <a:gd name="T10" fmla="*/ 45 w 179"/>
                    <a:gd name="T11" fmla="*/ 277 h 599"/>
                    <a:gd name="T12" fmla="*/ 132 w 179"/>
                    <a:gd name="T13" fmla="*/ 27 h 599"/>
                    <a:gd name="T14" fmla="*/ 97 w 179"/>
                    <a:gd name="T15" fmla="*/ 0 h 599"/>
                    <a:gd name="T16" fmla="*/ 0 w 179"/>
                    <a:gd name="T17" fmla="*/ 299 h 599"/>
                    <a:gd name="T18" fmla="*/ 97 w 179"/>
                    <a:gd name="T19" fmla="*/ 599 h 599"/>
                    <a:gd name="T20" fmla="*/ 132 w 179"/>
                    <a:gd name="T21" fmla="*/ 57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599">
                      <a:moveTo>
                        <a:pt x="132" y="572"/>
                      </a:moveTo>
                      <a:cubicBezTo>
                        <a:pt x="81" y="500"/>
                        <a:pt x="49" y="414"/>
                        <a:pt x="45" y="321"/>
                      </a:cubicBezTo>
                      <a:cubicBezTo>
                        <a:pt x="179" y="321"/>
                        <a:pt x="179" y="321"/>
                        <a:pt x="179" y="321"/>
                      </a:cubicBezTo>
                      <a:cubicBezTo>
                        <a:pt x="175" y="313"/>
                        <a:pt x="173" y="305"/>
                        <a:pt x="173" y="295"/>
                      </a:cubicBezTo>
                      <a:cubicBezTo>
                        <a:pt x="173" y="289"/>
                        <a:pt x="174" y="283"/>
                        <a:pt x="176" y="277"/>
                      </a:cubicBezTo>
                      <a:cubicBezTo>
                        <a:pt x="45" y="277"/>
                        <a:pt x="45" y="277"/>
                        <a:pt x="45" y="277"/>
                      </a:cubicBezTo>
                      <a:cubicBezTo>
                        <a:pt x="49" y="184"/>
                        <a:pt x="81" y="98"/>
                        <a:pt x="132" y="27"/>
                      </a:cubicBezTo>
                      <a:cubicBezTo>
                        <a:pt x="117" y="23"/>
                        <a:pt x="105" y="13"/>
                        <a:pt x="97" y="0"/>
                      </a:cubicBezTo>
                      <a:cubicBezTo>
                        <a:pt x="36" y="84"/>
                        <a:pt x="0" y="188"/>
                        <a:pt x="0" y="299"/>
                      </a:cubicBezTo>
                      <a:cubicBezTo>
                        <a:pt x="0" y="411"/>
                        <a:pt x="36" y="514"/>
                        <a:pt x="97" y="599"/>
                      </a:cubicBezTo>
                      <a:cubicBezTo>
                        <a:pt x="105" y="586"/>
                        <a:pt x="117" y="576"/>
                        <a:pt x="132" y="5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4" name="Freeform 26">
                  <a:extLst>
                    <a:ext uri="{FF2B5EF4-FFF2-40B4-BE49-F238E27FC236}">
                      <a16:creationId xmlns:a16="http://schemas.microsoft.com/office/drawing/2014/main" id="{2A76C1C7-2E4C-42A4-808F-21C8AFE062DB}"/>
                    </a:ext>
                  </a:extLst>
                </p:cNvPr>
                <p:cNvSpPr>
                  <a:spLocks/>
                </p:cNvSpPr>
                <p:nvPr/>
              </p:nvSpPr>
              <p:spPr bwMode="auto">
                <a:xfrm>
                  <a:off x="1863" y="1365"/>
                  <a:ext cx="1352" cy="945"/>
                </a:xfrm>
                <a:custGeom>
                  <a:avLst/>
                  <a:gdLst>
                    <a:gd name="T0" fmla="*/ 643 w 673"/>
                    <a:gd name="T1" fmla="*/ 314 h 471"/>
                    <a:gd name="T2" fmla="*/ 533 w 673"/>
                    <a:gd name="T3" fmla="*/ 384 h 471"/>
                    <a:gd name="T4" fmla="*/ 597 w 673"/>
                    <a:gd name="T5" fmla="*/ 264 h 471"/>
                    <a:gd name="T6" fmla="*/ 639 w 673"/>
                    <a:gd name="T7" fmla="*/ 277 h 471"/>
                    <a:gd name="T8" fmla="*/ 664 w 673"/>
                    <a:gd name="T9" fmla="*/ 239 h 471"/>
                    <a:gd name="T10" fmla="*/ 613 w 673"/>
                    <a:gd name="T11" fmla="*/ 222 h 471"/>
                    <a:gd name="T12" fmla="*/ 657 w 673"/>
                    <a:gd name="T13" fmla="*/ 0 h 471"/>
                    <a:gd name="T14" fmla="*/ 615 w 673"/>
                    <a:gd name="T15" fmla="*/ 16 h 471"/>
                    <a:gd name="T16" fmla="*/ 611 w 673"/>
                    <a:gd name="T17" fmla="*/ 16 h 471"/>
                    <a:gd name="T18" fmla="*/ 570 w 673"/>
                    <a:gd name="T19" fmla="*/ 211 h 471"/>
                    <a:gd name="T20" fmla="*/ 395 w 673"/>
                    <a:gd name="T21" fmla="*/ 189 h 471"/>
                    <a:gd name="T22" fmla="*/ 399 w 673"/>
                    <a:gd name="T23" fmla="*/ 209 h 471"/>
                    <a:gd name="T24" fmla="*/ 395 w 673"/>
                    <a:gd name="T25" fmla="*/ 233 h 471"/>
                    <a:gd name="T26" fmla="*/ 554 w 673"/>
                    <a:gd name="T27" fmla="*/ 253 h 471"/>
                    <a:gd name="T28" fmla="*/ 459 w 673"/>
                    <a:gd name="T29" fmla="*/ 410 h 471"/>
                    <a:gd name="T30" fmla="*/ 460 w 673"/>
                    <a:gd name="T31" fmla="*/ 411 h 471"/>
                    <a:gd name="T32" fmla="*/ 358 w 673"/>
                    <a:gd name="T33" fmla="*/ 427 h 471"/>
                    <a:gd name="T34" fmla="*/ 358 w 673"/>
                    <a:gd name="T35" fmla="*/ 268 h 471"/>
                    <a:gd name="T36" fmla="*/ 336 w 673"/>
                    <a:gd name="T37" fmla="*/ 272 h 471"/>
                    <a:gd name="T38" fmla="*/ 314 w 673"/>
                    <a:gd name="T39" fmla="*/ 268 h 471"/>
                    <a:gd name="T40" fmla="*/ 314 w 673"/>
                    <a:gd name="T41" fmla="*/ 427 h 471"/>
                    <a:gd name="T42" fmla="*/ 245 w 673"/>
                    <a:gd name="T43" fmla="*/ 418 h 471"/>
                    <a:gd name="T44" fmla="*/ 147 w 673"/>
                    <a:gd name="T45" fmla="*/ 252 h 471"/>
                    <a:gd name="T46" fmla="*/ 279 w 673"/>
                    <a:gd name="T47" fmla="*/ 234 h 471"/>
                    <a:gd name="T48" fmla="*/ 274 w 673"/>
                    <a:gd name="T49" fmla="*/ 209 h 471"/>
                    <a:gd name="T50" fmla="*/ 277 w 673"/>
                    <a:gd name="T51" fmla="*/ 190 h 471"/>
                    <a:gd name="T52" fmla="*/ 131 w 673"/>
                    <a:gd name="T53" fmla="*/ 210 h 471"/>
                    <a:gd name="T54" fmla="*/ 88 w 673"/>
                    <a:gd name="T55" fmla="*/ 8 h 471"/>
                    <a:gd name="T56" fmla="*/ 58 w 673"/>
                    <a:gd name="T57" fmla="*/ 16 h 471"/>
                    <a:gd name="T58" fmla="*/ 45 w 673"/>
                    <a:gd name="T59" fmla="*/ 15 h 471"/>
                    <a:gd name="T60" fmla="*/ 89 w 673"/>
                    <a:gd name="T61" fmla="*/ 221 h 471"/>
                    <a:gd name="T62" fmla="*/ 16 w 673"/>
                    <a:gd name="T63" fmla="*/ 244 h 471"/>
                    <a:gd name="T64" fmla="*/ 35 w 673"/>
                    <a:gd name="T65" fmla="*/ 284 h 471"/>
                    <a:gd name="T66" fmla="*/ 104 w 673"/>
                    <a:gd name="T67" fmla="*/ 262 h 471"/>
                    <a:gd name="T68" fmla="*/ 176 w 673"/>
                    <a:gd name="T69" fmla="*/ 399 h 471"/>
                    <a:gd name="T70" fmla="*/ 30 w 673"/>
                    <a:gd name="T71" fmla="*/ 314 h 471"/>
                    <a:gd name="T72" fmla="*/ 0 w 673"/>
                    <a:gd name="T73" fmla="*/ 346 h 471"/>
                    <a:gd name="T74" fmla="*/ 336 w 673"/>
                    <a:gd name="T75" fmla="*/ 471 h 471"/>
                    <a:gd name="T76" fmla="*/ 673 w 673"/>
                    <a:gd name="T77" fmla="*/ 346 h 471"/>
                    <a:gd name="T78" fmla="*/ 643 w 673"/>
                    <a:gd name="T79" fmla="*/ 31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3" h="471">
                      <a:moveTo>
                        <a:pt x="643" y="314"/>
                      </a:moveTo>
                      <a:cubicBezTo>
                        <a:pt x="610" y="342"/>
                        <a:pt x="573" y="366"/>
                        <a:pt x="533" y="384"/>
                      </a:cubicBezTo>
                      <a:cubicBezTo>
                        <a:pt x="558" y="347"/>
                        <a:pt x="579" y="306"/>
                        <a:pt x="597" y="264"/>
                      </a:cubicBezTo>
                      <a:cubicBezTo>
                        <a:pt x="611" y="268"/>
                        <a:pt x="625" y="272"/>
                        <a:pt x="639" y="277"/>
                      </a:cubicBezTo>
                      <a:cubicBezTo>
                        <a:pt x="642" y="261"/>
                        <a:pt x="651" y="248"/>
                        <a:pt x="664" y="239"/>
                      </a:cubicBezTo>
                      <a:cubicBezTo>
                        <a:pt x="647" y="233"/>
                        <a:pt x="630" y="227"/>
                        <a:pt x="613" y="222"/>
                      </a:cubicBezTo>
                      <a:cubicBezTo>
                        <a:pt x="637" y="153"/>
                        <a:pt x="652" y="78"/>
                        <a:pt x="657" y="0"/>
                      </a:cubicBezTo>
                      <a:cubicBezTo>
                        <a:pt x="645" y="10"/>
                        <a:pt x="631" y="16"/>
                        <a:pt x="615" y="16"/>
                      </a:cubicBezTo>
                      <a:cubicBezTo>
                        <a:pt x="614" y="16"/>
                        <a:pt x="613" y="16"/>
                        <a:pt x="611" y="16"/>
                      </a:cubicBezTo>
                      <a:cubicBezTo>
                        <a:pt x="606" y="84"/>
                        <a:pt x="592" y="150"/>
                        <a:pt x="570" y="211"/>
                      </a:cubicBezTo>
                      <a:cubicBezTo>
                        <a:pt x="515" y="199"/>
                        <a:pt x="456" y="191"/>
                        <a:pt x="395" y="189"/>
                      </a:cubicBezTo>
                      <a:cubicBezTo>
                        <a:pt x="398" y="195"/>
                        <a:pt x="399" y="202"/>
                        <a:pt x="399" y="209"/>
                      </a:cubicBezTo>
                      <a:cubicBezTo>
                        <a:pt x="399" y="218"/>
                        <a:pt x="397" y="225"/>
                        <a:pt x="395" y="233"/>
                      </a:cubicBezTo>
                      <a:cubicBezTo>
                        <a:pt x="450" y="235"/>
                        <a:pt x="503" y="242"/>
                        <a:pt x="554" y="253"/>
                      </a:cubicBezTo>
                      <a:cubicBezTo>
                        <a:pt x="529" y="310"/>
                        <a:pt x="497" y="363"/>
                        <a:pt x="459" y="410"/>
                      </a:cubicBezTo>
                      <a:cubicBezTo>
                        <a:pt x="460" y="411"/>
                        <a:pt x="460" y="411"/>
                        <a:pt x="460" y="411"/>
                      </a:cubicBezTo>
                      <a:cubicBezTo>
                        <a:pt x="427" y="420"/>
                        <a:pt x="393" y="425"/>
                        <a:pt x="358" y="427"/>
                      </a:cubicBezTo>
                      <a:cubicBezTo>
                        <a:pt x="358" y="268"/>
                        <a:pt x="358" y="268"/>
                        <a:pt x="358" y="268"/>
                      </a:cubicBezTo>
                      <a:cubicBezTo>
                        <a:pt x="352" y="271"/>
                        <a:pt x="344" y="272"/>
                        <a:pt x="336" y="272"/>
                      </a:cubicBezTo>
                      <a:cubicBezTo>
                        <a:pt x="329" y="272"/>
                        <a:pt x="321" y="271"/>
                        <a:pt x="314" y="268"/>
                      </a:cubicBezTo>
                      <a:cubicBezTo>
                        <a:pt x="314" y="427"/>
                        <a:pt x="314" y="427"/>
                        <a:pt x="314" y="427"/>
                      </a:cubicBezTo>
                      <a:cubicBezTo>
                        <a:pt x="291" y="426"/>
                        <a:pt x="268" y="423"/>
                        <a:pt x="245" y="418"/>
                      </a:cubicBezTo>
                      <a:cubicBezTo>
                        <a:pt x="206" y="370"/>
                        <a:pt x="173" y="313"/>
                        <a:pt x="147" y="252"/>
                      </a:cubicBezTo>
                      <a:cubicBezTo>
                        <a:pt x="189" y="243"/>
                        <a:pt x="234" y="237"/>
                        <a:pt x="279" y="234"/>
                      </a:cubicBezTo>
                      <a:cubicBezTo>
                        <a:pt x="276" y="226"/>
                        <a:pt x="274" y="218"/>
                        <a:pt x="274" y="209"/>
                      </a:cubicBezTo>
                      <a:cubicBezTo>
                        <a:pt x="274" y="203"/>
                        <a:pt x="275" y="196"/>
                        <a:pt x="277" y="190"/>
                      </a:cubicBezTo>
                      <a:cubicBezTo>
                        <a:pt x="227" y="193"/>
                        <a:pt x="178" y="200"/>
                        <a:pt x="131" y="210"/>
                      </a:cubicBezTo>
                      <a:cubicBezTo>
                        <a:pt x="109" y="146"/>
                        <a:pt x="94" y="77"/>
                        <a:pt x="88" y="8"/>
                      </a:cubicBezTo>
                      <a:cubicBezTo>
                        <a:pt x="79" y="13"/>
                        <a:pt x="69" y="16"/>
                        <a:pt x="58" y="16"/>
                      </a:cubicBezTo>
                      <a:cubicBezTo>
                        <a:pt x="53" y="16"/>
                        <a:pt x="49" y="16"/>
                        <a:pt x="45" y="15"/>
                      </a:cubicBezTo>
                      <a:cubicBezTo>
                        <a:pt x="51" y="85"/>
                        <a:pt x="66" y="155"/>
                        <a:pt x="89" y="221"/>
                      </a:cubicBezTo>
                      <a:cubicBezTo>
                        <a:pt x="63" y="228"/>
                        <a:pt x="39" y="236"/>
                        <a:pt x="16" y="244"/>
                      </a:cubicBezTo>
                      <a:cubicBezTo>
                        <a:pt x="27" y="255"/>
                        <a:pt x="34" y="269"/>
                        <a:pt x="35" y="284"/>
                      </a:cubicBezTo>
                      <a:cubicBezTo>
                        <a:pt x="57" y="276"/>
                        <a:pt x="80" y="269"/>
                        <a:pt x="104" y="262"/>
                      </a:cubicBezTo>
                      <a:cubicBezTo>
                        <a:pt x="124" y="311"/>
                        <a:pt x="148" y="357"/>
                        <a:pt x="176" y="399"/>
                      </a:cubicBezTo>
                      <a:cubicBezTo>
                        <a:pt x="122" y="380"/>
                        <a:pt x="73" y="350"/>
                        <a:pt x="30" y="314"/>
                      </a:cubicBezTo>
                      <a:cubicBezTo>
                        <a:pt x="24" y="328"/>
                        <a:pt x="14" y="339"/>
                        <a:pt x="0" y="346"/>
                      </a:cubicBezTo>
                      <a:cubicBezTo>
                        <a:pt x="90" y="424"/>
                        <a:pt x="208" y="471"/>
                        <a:pt x="336" y="471"/>
                      </a:cubicBezTo>
                      <a:cubicBezTo>
                        <a:pt x="465" y="471"/>
                        <a:pt x="583" y="424"/>
                        <a:pt x="673" y="346"/>
                      </a:cubicBezTo>
                      <a:cubicBezTo>
                        <a:pt x="659" y="339"/>
                        <a:pt x="648" y="328"/>
                        <a:pt x="643"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5" name="Freeform 27">
                  <a:extLst>
                    <a:ext uri="{FF2B5EF4-FFF2-40B4-BE49-F238E27FC236}">
                      <a16:creationId xmlns:a16="http://schemas.microsoft.com/office/drawing/2014/main" id="{3FA79296-B408-4E11-8A27-5C02D5A388E1}"/>
                    </a:ext>
                  </a:extLst>
                </p:cNvPr>
                <p:cNvSpPr>
                  <a:spLocks noEditPoints="1"/>
                </p:cNvSpPr>
                <p:nvPr/>
              </p:nvSpPr>
              <p:spPr bwMode="auto">
                <a:xfrm>
                  <a:off x="3121" y="470"/>
                  <a:ext cx="295" cy="295"/>
                </a:xfrm>
                <a:custGeom>
                  <a:avLst/>
                  <a:gdLst>
                    <a:gd name="T0" fmla="*/ 73 w 147"/>
                    <a:gd name="T1" fmla="*/ 147 h 147"/>
                    <a:gd name="T2" fmla="*/ 0 w 147"/>
                    <a:gd name="T3" fmla="*/ 73 h 147"/>
                    <a:gd name="T4" fmla="*/ 73 w 147"/>
                    <a:gd name="T5" fmla="*/ 0 h 147"/>
                    <a:gd name="T6" fmla="*/ 147 w 147"/>
                    <a:gd name="T7" fmla="*/ 73 h 147"/>
                    <a:gd name="T8" fmla="*/ 73 w 147"/>
                    <a:gd name="T9" fmla="*/ 147 h 147"/>
                    <a:gd name="T10" fmla="*/ 73 w 147"/>
                    <a:gd name="T11" fmla="*/ 34 h 147"/>
                    <a:gd name="T12" fmla="*/ 34 w 147"/>
                    <a:gd name="T13" fmla="*/ 73 h 147"/>
                    <a:gd name="T14" fmla="*/ 73 w 147"/>
                    <a:gd name="T15" fmla="*/ 113 h 147"/>
                    <a:gd name="T16" fmla="*/ 113 w 147"/>
                    <a:gd name="T17" fmla="*/ 73 h 147"/>
                    <a:gd name="T18" fmla="*/ 73 w 147"/>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3" y="147"/>
                      </a:moveTo>
                      <a:cubicBezTo>
                        <a:pt x="33" y="147"/>
                        <a:pt x="0" y="114"/>
                        <a:pt x="0" y="73"/>
                      </a:cubicBezTo>
                      <a:cubicBezTo>
                        <a:pt x="0" y="33"/>
                        <a:pt x="33" y="0"/>
                        <a:pt x="73" y="0"/>
                      </a:cubicBezTo>
                      <a:cubicBezTo>
                        <a:pt x="114" y="0"/>
                        <a:pt x="147" y="33"/>
                        <a:pt x="147" y="73"/>
                      </a:cubicBezTo>
                      <a:cubicBezTo>
                        <a:pt x="147" y="114"/>
                        <a:pt x="114" y="147"/>
                        <a:pt x="73" y="147"/>
                      </a:cubicBezTo>
                      <a:close/>
                      <a:moveTo>
                        <a:pt x="73" y="34"/>
                      </a:moveTo>
                      <a:cubicBezTo>
                        <a:pt x="52" y="34"/>
                        <a:pt x="34" y="52"/>
                        <a:pt x="34" y="73"/>
                      </a:cubicBezTo>
                      <a:cubicBezTo>
                        <a:pt x="34" y="95"/>
                        <a:pt x="52"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6" name="Freeform 28">
                  <a:extLst>
                    <a:ext uri="{FF2B5EF4-FFF2-40B4-BE49-F238E27FC236}">
                      <a16:creationId xmlns:a16="http://schemas.microsoft.com/office/drawing/2014/main" id="{85B9A12F-591B-4C14-B000-73D130088C95}"/>
                    </a:ext>
                  </a:extLst>
                </p:cNvPr>
                <p:cNvSpPr>
                  <a:spLocks noEditPoints="1"/>
                </p:cNvSpPr>
                <p:nvPr/>
              </p:nvSpPr>
              <p:spPr bwMode="auto">
                <a:xfrm>
                  <a:off x="1662" y="470"/>
                  <a:ext cx="295" cy="295"/>
                </a:xfrm>
                <a:custGeom>
                  <a:avLst/>
                  <a:gdLst>
                    <a:gd name="T0" fmla="*/ 73 w 147"/>
                    <a:gd name="T1" fmla="*/ 147 h 147"/>
                    <a:gd name="T2" fmla="*/ 0 w 147"/>
                    <a:gd name="T3" fmla="*/ 73 h 147"/>
                    <a:gd name="T4" fmla="*/ 73 w 147"/>
                    <a:gd name="T5" fmla="*/ 0 h 147"/>
                    <a:gd name="T6" fmla="*/ 147 w 147"/>
                    <a:gd name="T7" fmla="*/ 73 h 147"/>
                    <a:gd name="T8" fmla="*/ 73 w 147"/>
                    <a:gd name="T9" fmla="*/ 147 h 147"/>
                    <a:gd name="T10" fmla="*/ 73 w 147"/>
                    <a:gd name="T11" fmla="*/ 34 h 147"/>
                    <a:gd name="T12" fmla="*/ 34 w 147"/>
                    <a:gd name="T13" fmla="*/ 73 h 147"/>
                    <a:gd name="T14" fmla="*/ 73 w 147"/>
                    <a:gd name="T15" fmla="*/ 113 h 147"/>
                    <a:gd name="T16" fmla="*/ 113 w 147"/>
                    <a:gd name="T17" fmla="*/ 73 h 147"/>
                    <a:gd name="T18" fmla="*/ 73 w 147"/>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3" y="147"/>
                      </a:moveTo>
                      <a:cubicBezTo>
                        <a:pt x="33" y="147"/>
                        <a:pt x="0" y="114"/>
                        <a:pt x="0" y="73"/>
                      </a:cubicBezTo>
                      <a:cubicBezTo>
                        <a:pt x="0" y="33"/>
                        <a:pt x="33" y="0"/>
                        <a:pt x="73" y="0"/>
                      </a:cubicBezTo>
                      <a:cubicBezTo>
                        <a:pt x="114" y="0"/>
                        <a:pt x="147" y="33"/>
                        <a:pt x="147" y="73"/>
                      </a:cubicBezTo>
                      <a:cubicBezTo>
                        <a:pt x="147" y="114"/>
                        <a:pt x="114" y="147"/>
                        <a:pt x="73" y="147"/>
                      </a:cubicBezTo>
                      <a:close/>
                      <a:moveTo>
                        <a:pt x="73" y="34"/>
                      </a:moveTo>
                      <a:cubicBezTo>
                        <a:pt x="52" y="34"/>
                        <a:pt x="34" y="52"/>
                        <a:pt x="34" y="73"/>
                      </a:cubicBezTo>
                      <a:cubicBezTo>
                        <a:pt x="34" y="95"/>
                        <a:pt x="52"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7" name="Freeform 29">
                  <a:extLst>
                    <a:ext uri="{FF2B5EF4-FFF2-40B4-BE49-F238E27FC236}">
                      <a16:creationId xmlns:a16="http://schemas.microsoft.com/office/drawing/2014/main" id="{FF6610AE-E205-4D97-917C-AD8E57D70FEE}"/>
                    </a:ext>
                  </a:extLst>
                </p:cNvPr>
                <p:cNvSpPr>
                  <a:spLocks noEditPoints="1"/>
                </p:cNvSpPr>
                <p:nvPr/>
              </p:nvSpPr>
              <p:spPr bwMode="auto">
                <a:xfrm>
                  <a:off x="3121" y="1806"/>
                  <a:ext cx="295" cy="295"/>
                </a:xfrm>
                <a:custGeom>
                  <a:avLst/>
                  <a:gdLst>
                    <a:gd name="T0" fmla="*/ 73 w 147"/>
                    <a:gd name="T1" fmla="*/ 147 h 147"/>
                    <a:gd name="T2" fmla="*/ 0 w 147"/>
                    <a:gd name="T3" fmla="*/ 73 h 147"/>
                    <a:gd name="T4" fmla="*/ 73 w 147"/>
                    <a:gd name="T5" fmla="*/ 0 h 147"/>
                    <a:gd name="T6" fmla="*/ 147 w 147"/>
                    <a:gd name="T7" fmla="*/ 73 h 147"/>
                    <a:gd name="T8" fmla="*/ 73 w 147"/>
                    <a:gd name="T9" fmla="*/ 147 h 147"/>
                    <a:gd name="T10" fmla="*/ 73 w 147"/>
                    <a:gd name="T11" fmla="*/ 34 h 147"/>
                    <a:gd name="T12" fmla="*/ 34 w 147"/>
                    <a:gd name="T13" fmla="*/ 73 h 147"/>
                    <a:gd name="T14" fmla="*/ 73 w 147"/>
                    <a:gd name="T15" fmla="*/ 113 h 147"/>
                    <a:gd name="T16" fmla="*/ 113 w 147"/>
                    <a:gd name="T17" fmla="*/ 73 h 147"/>
                    <a:gd name="T18" fmla="*/ 73 w 147"/>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3" y="147"/>
                      </a:moveTo>
                      <a:cubicBezTo>
                        <a:pt x="33" y="147"/>
                        <a:pt x="0" y="114"/>
                        <a:pt x="0" y="73"/>
                      </a:cubicBezTo>
                      <a:cubicBezTo>
                        <a:pt x="0" y="33"/>
                        <a:pt x="33" y="0"/>
                        <a:pt x="73" y="0"/>
                      </a:cubicBezTo>
                      <a:cubicBezTo>
                        <a:pt x="114" y="0"/>
                        <a:pt x="147" y="33"/>
                        <a:pt x="147" y="73"/>
                      </a:cubicBezTo>
                      <a:cubicBezTo>
                        <a:pt x="147" y="114"/>
                        <a:pt x="114" y="147"/>
                        <a:pt x="73" y="147"/>
                      </a:cubicBezTo>
                      <a:close/>
                      <a:moveTo>
                        <a:pt x="73" y="34"/>
                      </a:moveTo>
                      <a:cubicBezTo>
                        <a:pt x="52" y="34"/>
                        <a:pt x="34" y="52"/>
                        <a:pt x="34" y="73"/>
                      </a:cubicBezTo>
                      <a:cubicBezTo>
                        <a:pt x="34" y="95"/>
                        <a:pt x="52"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8" name="Freeform 30">
                  <a:extLst>
                    <a:ext uri="{FF2B5EF4-FFF2-40B4-BE49-F238E27FC236}">
                      <a16:creationId xmlns:a16="http://schemas.microsoft.com/office/drawing/2014/main" id="{D9DC2558-C447-41CD-9831-854AB96BE738}"/>
                    </a:ext>
                  </a:extLst>
                </p:cNvPr>
                <p:cNvSpPr>
                  <a:spLocks noEditPoints="1"/>
                </p:cNvSpPr>
                <p:nvPr/>
              </p:nvSpPr>
              <p:spPr bwMode="auto">
                <a:xfrm>
                  <a:off x="1662" y="1806"/>
                  <a:ext cx="295" cy="295"/>
                </a:xfrm>
                <a:custGeom>
                  <a:avLst/>
                  <a:gdLst>
                    <a:gd name="T0" fmla="*/ 73 w 147"/>
                    <a:gd name="T1" fmla="*/ 147 h 147"/>
                    <a:gd name="T2" fmla="*/ 0 w 147"/>
                    <a:gd name="T3" fmla="*/ 73 h 147"/>
                    <a:gd name="T4" fmla="*/ 73 w 147"/>
                    <a:gd name="T5" fmla="*/ 0 h 147"/>
                    <a:gd name="T6" fmla="*/ 147 w 147"/>
                    <a:gd name="T7" fmla="*/ 73 h 147"/>
                    <a:gd name="T8" fmla="*/ 73 w 147"/>
                    <a:gd name="T9" fmla="*/ 147 h 147"/>
                    <a:gd name="T10" fmla="*/ 73 w 147"/>
                    <a:gd name="T11" fmla="*/ 34 h 147"/>
                    <a:gd name="T12" fmla="*/ 34 w 147"/>
                    <a:gd name="T13" fmla="*/ 73 h 147"/>
                    <a:gd name="T14" fmla="*/ 73 w 147"/>
                    <a:gd name="T15" fmla="*/ 113 h 147"/>
                    <a:gd name="T16" fmla="*/ 113 w 147"/>
                    <a:gd name="T17" fmla="*/ 73 h 147"/>
                    <a:gd name="T18" fmla="*/ 73 w 147"/>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3" y="147"/>
                      </a:moveTo>
                      <a:cubicBezTo>
                        <a:pt x="33" y="147"/>
                        <a:pt x="0" y="114"/>
                        <a:pt x="0" y="73"/>
                      </a:cubicBezTo>
                      <a:cubicBezTo>
                        <a:pt x="0" y="33"/>
                        <a:pt x="33" y="0"/>
                        <a:pt x="73" y="0"/>
                      </a:cubicBezTo>
                      <a:cubicBezTo>
                        <a:pt x="114" y="0"/>
                        <a:pt x="147" y="33"/>
                        <a:pt x="147" y="73"/>
                      </a:cubicBezTo>
                      <a:cubicBezTo>
                        <a:pt x="147" y="114"/>
                        <a:pt x="114" y="147"/>
                        <a:pt x="73" y="147"/>
                      </a:cubicBezTo>
                      <a:close/>
                      <a:moveTo>
                        <a:pt x="73" y="34"/>
                      </a:moveTo>
                      <a:cubicBezTo>
                        <a:pt x="52" y="34"/>
                        <a:pt x="34" y="52"/>
                        <a:pt x="34" y="73"/>
                      </a:cubicBezTo>
                      <a:cubicBezTo>
                        <a:pt x="34" y="95"/>
                        <a:pt x="52"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89" name="Freeform 31">
                  <a:extLst>
                    <a:ext uri="{FF2B5EF4-FFF2-40B4-BE49-F238E27FC236}">
                      <a16:creationId xmlns:a16="http://schemas.microsoft.com/office/drawing/2014/main" id="{947F901E-0A5F-4841-82E6-108C76076E59}"/>
                    </a:ext>
                  </a:extLst>
                </p:cNvPr>
                <p:cNvSpPr>
                  <a:spLocks noEditPoints="1"/>
                </p:cNvSpPr>
                <p:nvPr/>
              </p:nvSpPr>
              <p:spPr bwMode="auto">
                <a:xfrm>
                  <a:off x="2966" y="1120"/>
                  <a:ext cx="294" cy="295"/>
                </a:xfrm>
                <a:custGeom>
                  <a:avLst/>
                  <a:gdLst>
                    <a:gd name="T0" fmla="*/ 73 w 146"/>
                    <a:gd name="T1" fmla="*/ 147 h 147"/>
                    <a:gd name="T2" fmla="*/ 0 w 146"/>
                    <a:gd name="T3" fmla="*/ 73 h 147"/>
                    <a:gd name="T4" fmla="*/ 73 w 146"/>
                    <a:gd name="T5" fmla="*/ 0 h 147"/>
                    <a:gd name="T6" fmla="*/ 146 w 146"/>
                    <a:gd name="T7" fmla="*/ 73 h 147"/>
                    <a:gd name="T8" fmla="*/ 73 w 146"/>
                    <a:gd name="T9" fmla="*/ 147 h 147"/>
                    <a:gd name="T10" fmla="*/ 73 w 146"/>
                    <a:gd name="T11" fmla="*/ 34 h 147"/>
                    <a:gd name="T12" fmla="*/ 34 w 146"/>
                    <a:gd name="T13" fmla="*/ 73 h 147"/>
                    <a:gd name="T14" fmla="*/ 73 w 146"/>
                    <a:gd name="T15" fmla="*/ 113 h 147"/>
                    <a:gd name="T16" fmla="*/ 113 w 146"/>
                    <a:gd name="T17" fmla="*/ 73 h 147"/>
                    <a:gd name="T18" fmla="*/ 73 w 146"/>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7">
                      <a:moveTo>
                        <a:pt x="73" y="147"/>
                      </a:moveTo>
                      <a:cubicBezTo>
                        <a:pt x="33" y="147"/>
                        <a:pt x="0" y="114"/>
                        <a:pt x="0" y="73"/>
                      </a:cubicBezTo>
                      <a:cubicBezTo>
                        <a:pt x="0" y="33"/>
                        <a:pt x="33" y="0"/>
                        <a:pt x="73" y="0"/>
                      </a:cubicBezTo>
                      <a:cubicBezTo>
                        <a:pt x="114" y="0"/>
                        <a:pt x="146" y="33"/>
                        <a:pt x="146" y="73"/>
                      </a:cubicBezTo>
                      <a:cubicBezTo>
                        <a:pt x="146" y="114"/>
                        <a:pt x="114" y="147"/>
                        <a:pt x="73" y="147"/>
                      </a:cubicBezTo>
                      <a:close/>
                      <a:moveTo>
                        <a:pt x="73" y="34"/>
                      </a:moveTo>
                      <a:cubicBezTo>
                        <a:pt x="51" y="34"/>
                        <a:pt x="34" y="52"/>
                        <a:pt x="34" y="73"/>
                      </a:cubicBezTo>
                      <a:cubicBezTo>
                        <a:pt x="34" y="95"/>
                        <a:pt x="51"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90" name="Freeform 32">
                  <a:extLst>
                    <a:ext uri="{FF2B5EF4-FFF2-40B4-BE49-F238E27FC236}">
                      <a16:creationId xmlns:a16="http://schemas.microsoft.com/office/drawing/2014/main" id="{3061B446-9537-4113-AE31-7E160CA38CE1}"/>
                    </a:ext>
                  </a:extLst>
                </p:cNvPr>
                <p:cNvSpPr>
                  <a:spLocks noEditPoints="1"/>
                </p:cNvSpPr>
                <p:nvPr/>
              </p:nvSpPr>
              <p:spPr bwMode="auto">
                <a:xfrm>
                  <a:off x="1825" y="1120"/>
                  <a:ext cx="293" cy="295"/>
                </a:xfrm>
                <a:custGeom>
                  <a:avLst/>
                  <a:gdLst>
                    <a:gd name="T0" fmla="*/ 73 w 146"/>
                    <a:gd name="T1" fmla="*/ 147 h 147"/>
                    <a:gd name="T2" fmla="*/ 0 w 146"/>
                    <a:gd name="T3" fmla="*/ 73 h 147"/>
                    <a:gd name="T4" fmla="*/ 73 w 146"/>
                    <a:gd name="T5" fmla="*/ 0 h 147"/>
                    <a:gd name="T6" fmla="*/ 146 w 146"/>
                    <a:gd name="T7" fmla="*/ 73 h 147"/>
                    <a:gd name="T8" fmla="*/ 73 w 146"/>
                    <a:gd name="T9" fmla="*/ 147 h 147"/>
                    <a:gd name="T10" fmla="*/ 73 w 146"/>
                    <a:gd name="T11" fmla="*/ 34 h 147"/>
                    <a:gd name="T12" fmla="*/ 34 w 146"/>
                    <a:gd name="T13" fmla="*/ 73 h 147"/>
                    <a:gd name="T14" fmla="*/ 73 w 146"/>
                    <a:gd name="T15" fmla="*/ 113 h 147"/>
                    <a:gd name="T16" fmla="*/ 113 w 146"/>
                    <a:gd name="T17" fmla="*/ 73 h 147"/>
                    <a:gd name="T18" fmla="*/ 73 w 146"/>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7">
                      <a:moveTo>
                        <a:pt x="73" y="147"/>
                      </a:moveTo>
                      <a:cubicBezTo>
                        <a:pt x="33" y="147"/>
                        <a:pt x="0" y="114"/>
                        <a:pt x="0" y="73"/>
                      </a:cubicBezTo>
                      <a:cubicBezTo>
                        <a:pt x="0" y="33"/>
                        <a:pt x="33" y="0"/>
                        <a:pt x="73" y="0"/>
                      </a:cubicBezTo>
                      <a:cubicBezTo>
                        <a:pt x="114" y="0"/>
                        <a:pt x="146" y="33"/>
                        <a:pt x="146" y="73"/>
                      </a:cubicBezTo>
                      <a:cubicBezTo>
                        <a:pt x="146" y="114"/>
                        <a:pt x="114" y="147"/>
                        <a:pt x="73" y="147"/>
                      </a:cubicBezTo>
                      <a:close/>
                      <a:moveTo>
                        <a:pt x="73" y="34"/>
                      </a:moveTo>
                      <a:cubicBezTo>
                        <a:pt x="51" y="34"/>
                        <a:pt x="34" y="52"/>
                        <a:pt x="34" y="73"/>
                      </a:cubicBezTo>
                      <a:cubicBezTo>
                        <a:pt x="34" y="95"/>
                        <a:pt x="51"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91" name="Freeform 33">
                  <a:extLst>
                    <a:ext uri="{FF2B5EF4-FFF2-40B4-BE49-F238E27FC236}">
                      <a16:creationId xmlns:a16="http://schemas.microsoft.com/office/drawing/2014/main" id="{04EE4777-9F71-495D-9EE4-932C9DE689E7}"/>
                    </a:ext>
                  </a:extLst>
                </p:cNvPr>
                <p:cNvSpPr>
                  <a:spLocks noEditPoints="1"/>
                </p:cNvSpPr>
                <p:nvPr/>
              </p:nvSpPr>
              <p:spPr bwMode="auto">
                <a:xfrm>
                  <a:off x="2375" y="1638"/>
                  <a:ext cx="294" cy="295"/>
                </a:xfrm>
                <a:custGeom>
                  <a:avLst/>
                  <a:gdLst>
                    <a:gd name="T0" fmla="*/ 73 w 146"/>
                    <a:gd name="T1" fmla="*/ 147 h 147"/>
                    <a:gd name="T2" fmla="*/ 0 w 146"/>
                    <a:gd name="T3" fmla="*/ 73 h 147"/>
                    <a:gd name="T4" fmla="*/ 73 w 146"/>
                    <a:gd name="T5" fmla="*/ 0 h 147"/>
                    <a:gd name="T6" fmla="*/ 146 w 146"/>
                    <a:gd name="T7" fmla="*/ 73 h 147"/>
                    <a:gd name="T8" fmla="*/ 73 w 146"/>
                    <a:gd name="T9" fmla="*/ 147 h 147"/>
                    <a:gd name="T10" fmla="*/ 73 w 146"/>
                    <a:gd name="T11" fmla="*/ 34 h 147"/>
                    <a:gd name="T12" fmla="*/ 34 w 146"/>
                    <a:gd name="T13" fmla="*/ 73 h 147"/>
                    <a:gd name="T14" fmla="*/ 73 w 146"/>
                    <a:gd name="T15" fmla="*/ 113 h 147"/>
                    <a:gd name="T16" fmla="*/ 113 w 146"/>
                    <a:gd name="T17" fmla="*/ 73 h 147"/>
                    <a:gd name="T18" fmla="*/ 73 w 146"/>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7">
                      <a:moveTo>
                        <a:pt x="73" y="147"/>
                      </a:moveTo>
                      <a:cubicBezTo>
                        <a:pt x="33" y="147"/>
                        <a:pt x="0" y="114"/>
                        <a:pt x="0" y="73"/>
                      </a:cubicBezTo>
                      <a:cubicBezTo>
                        <a:pt x="0" y="33"/>
                        <a:pt x="33" y="0"/>
                        <a:pt x="73" y="0"/>
                      </a:cubicBezTo>
                      <a:cubicBezTo>
                        <a:pt x="114" y="0"/>
                        <a:pt x="146" y="33"/>
                        <a:pt x="146" y="73"/>
                      </a:cubicBezTo>
                      <a:cubicBezTo>
                        <a:pt x="146" y="114"/>
                        <a:pt x="114" y="147"/>
                        <a:pt x="73" y="147"/>
                      </a:cubicBezTo>
                      <a:close/>
                      <a:moveTo>
                        <a:pt x="73" y="34"/>
                      </a:moveTo>
                      <a:cubicBezTo>
                        <a:pt x="51" y="34"/>
                        <a:pt x="34" y="52"/>
                        <a:pt x="34" y="73"/>
                      </a:cubicBezTo>
                      <a:cubicBezTo>
                        <a:pt x="34" y="95"/>
                        <a:pt x="51"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92" name="Freeform 34">
                  <a:extLst>
                    <a:ext uri="{FF2B5EF4-FFF2-40B4-BE49-F238E27FC236}">
                      <a16:creationId xmlns:a16="http://schemas.microsoft.com/office/drawing/2014/main" id="{013F6E0A-A57E-4F0B-BA65-2DA6B34AD84D}"/>
                    </a:ext>
                  </a:extLst>
                </p:cNvPr>
                <p:cNvSpPr>
                  <a:spLocks noEditPoints="1"/>
                </p:cNvSpPr>
                <p:nvPr/>
              </p:nvSpPr>
              <p:spPr bwMode="auto">
                <a:xfrm>
                  <a:off x="2375" y="630"/>
                  <a:ext cx="294" cy="295"/>
                </a:xfrm>
                <a:custGeom>
                  <a:avLst/>
                  <a:gdLst>
                    <a:gd name="T0" fmla="*/ 73 w 146"/>
                    <a:gd name="T1" fmla="*/ 147 h 147"/>
                    <a:gd name="T2" fmla="*/ 0 w 146"/>
                    <a:gd name="T3" fmla="*/ 73 h 147"/>
                    <a:gd name="T4" fmla="*/ 73 w 146"/>
                    <a:gd name="T5" fmla="*/ 0 h 147"/>
                    <a:gd name="T6" fmla="*/ 146 w 146"/>
                    <a:gd name="T7" fmla="*/ 73 h 147"/>
                    <a:gd name="T8" fmla="*/ 73 w 146"/>
                    <a:gd name="T9" fmla="*/ 147 h 147"/>
                    <a:gd name="T10" fmla="*/ 73 w 146"/>
                    <a:gd name="T11" fmla="*/ 34 h 147"/>
                    <a:gd name="T12" fmla="*/ 34 w 146"/>
                    <a:gd name="T13" fmla="*/ 73 h 147"/>
                    <a:gd name="T14" fmla="*/ 73 w 146"/>
                    <a:gd name="T15" fmla="*/ 113 h 147"/>
                    <a:gd name="T16" fmla="*/ 113 w 146"/>
                    <a:gd name="T17" fmla="*/ 73 h 147"/>
                    <a:gd name="T18" fmla="*/ 73 w 146"/>
                    <a:gd name="T19" fmla="*/ 3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7">
                      <a:moveTo>
                        <a:pt x="73" y="147"/>
                      </a:moveTo>
                      <a:cubicBezTo>
                        <a:pt x="33" y="147"/>
                        <a:pt x="0" y="114"/>
                        <a:pt x="0" y="73"/>
                      </a:cubicBezTo>
                      <a:cubicBezTo>
                        <a:pt x="0" y="33"/>
                        <a:pt x="33" y="0"/>
                        <a:pt x="73" y="0"/>
                      </a:cubicBezTo>
                      <a:cubicBezTo>
                        <a:pt x="114" y="0"/>
                        <a:pt x="146" y="33"/>
                        <a:pt x="146" y="73"/>
                      </a:cubicBezTo>
                      <a:cubicBezTo>
                        <a:pt x="146" y="114"/>
                        <a:pt x="114" y="147"/>
                        <a:pt x="73" y="147"/>
                      </a:cubicBezTo>
                      <a:close/>
                      <a:moveTo>
                        <a:pt x="73" y="34"/>
                      </a:moveTo>
                      <a:cubicBezTo>
                        <a:pt x="51" y="34"/>
                        <a:pt x="34" y="52"/>
                        <a:pt x="34" y="73"/>
                      </a:cubicBezTo>
                      <a:cubicBezTo>
                        <a:pt x="34" y="95"/>
                        <a:pt x="51" y="113"/>
                        <a:pt x="73" y="113"/>
                      </a:cubicBezTo>
                      <a:cubicBezTo>
                        <a:pt x="95" y="113"/>
                        <a:pt x="113" y="95"/>
                        <a:pt x="113" y="73"/>
                      </a:cubicBezTo>
                      <a:cubicBezTo>
                        <a:pt x="113" y="52"/>
                        <a:pt x="95" y="34"/>
                        <a:pt x="7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grpSp>
        </p:grpSp>
      </p:grpSp>
      <p:sp>
        <p:nvSpPr>
          <p:cNvPr id="197" name="Text Placeholder 196">
            <a:extLst>
              <a:ext uri="{FF2B5EF4-FFF2-40B4-BE49-F238E27FC236}">
                <a16:creationId xmlns:a16="http://schemas.microsoft.com/office/drawing/2014/main" id="{3B061B08-54E8-40B4-8C88-F56AE5589662}"/>
              </a:ext>
            </a:extLst>
          </p:cNvPr>
          <p:cNvSpPr>
            <a:spLocks noGrp="1"/>
          </p:cNvSpPr>
          <p:nvPr>
            <p:ph type="body" sz="quarter" idx="13"/>
          </p:nvPr>
        </p:nvSpPr>
        <p:spPr/>
        <p:txBody>
          <a:bodyPr>
            <a:normAutofit lnSpcReduction="10000"/>
          </a:bodyPr>
          <a:lstStyle/>
          <a:p>
            <a:r>
              <a:rPr lang="en-US" b="1" dirty="0">
                <a:solidFill>
                  <a:schemeClr val="bg1">
                    <a:lumMod val="10000"/>
                  </a:schemeClr>
                </a:solidFill>
              </a:rPr>
              <a:t>Human-Centric Security Solutions</a:t>
            </a:r>
          </a:p>
          <a:p>
            <a:endParaRPr lang="en-US" dirty="0"/>
          </a:p>
        </p:txBody>
      </p:sp>
      <p:grpSp>
        <p:nvGrpSpPr>
          <p:cNvPr id="139" name="Group 138">
            <a:extLst>
              <a:ext uri="{FF2B5EF4-FFF2-40B4-BE49-F238E27FC236}">
                <a16:creationId xmlns:a16="http://schemas.microsoft.com/office/drawing/2014/main" id="{621163F2-69CF-4AC9-AC7D-117A42805837}"/>
              </a:ext>
            </a:extLst>
          </p:cNvPr>
          <p:cNvGrpSpPr/>
          <p:nvPr/>
        </p:nvGrpSpPr>
        <p:grpSpPr>
          <a:xfrm>
            <a:off x="4626446" y="1024814"/>
            <a:ext cx="1843232" cy="3427582"/>
            <a:chOff x="609600" y="1016047"/>
            <a:chExt cx="1853515" cy="3446704"/>
          </a:xfrm>
        </p:grpSpPr>
        <p:sp>
          <p:nvSpPr>
            <p:cNvPr id="117" name="Rounded Rectangle 340">
              <a:extLst>
                <a:ext uri="{FF2B5EF4-FFF2-40B4-BE49-F238E27FC236}">
                  <a16:creationId xmlns:a16="http://schemas.microsoft.com/office/drawing/2014/main" id="{C14CF1C6-FB8A-416D-AC4F-B7CB9B93B55A}"/>
                </a:ext>
              </a:extLst>
            </p:cNvPr>
            <p:cNvSpPr/>
            <p:nvPr/>
          </p:nvSpPr>
          <p:spPr bwMode="auto">
            <a:xfrm>
              <a:off x="619298" y="1312089"/>
              <a:ext cx="1828800" cy="3150662"/>
            </a:xfrm>
            <a:prstGeom prst="roundRect">
              <a:avLst/>
            </a:prstGeom>
            <a:solidFill>
              <a:srgbClr val="FFFFFF"/>
            </a:solidFill>
            <a:ln w="28575" cap="flat" cmpd="sng" algn="ctr">
              <a:solidFill>
                <a:schemeClr val="accent5"/>
              </a:solid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38" name="Rounded Rectangle 340">
              <a:extLst>
                <a:ext uri="{FF2B5EF4-FFF2-40B4-BE49-F238E27FC236}">
                  <a16:creationId xmlns:a16="http://schemas.microsoft.com/office/drawing/2014/main" id="{AFF4E08B-F4AC-4859-8A6F-C67C4C5B26F1}"/>
                </a:ext>
              </a:extLst>
            </p:cNvPr>
            <p:cNvSpPr/>
            <p:nvPr/>
          </p:nvSpPr>
          <p:spPr bwMode="auto">
            <a:xfrm>
              <a:off x="618590" y="1302834"/>
              <a:ext cx="1828800" cy="3159917"/>
            </a:xfrm>
            <a:prstGeom prst="roundRect">
              <a:avLst/>
            </a:prstGeom>
            <a:noFill/>
            <a:ln w="12700" cap="flat" cmpd="sng" algn="ctr">
              <a:no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39" name="Rectangle 38">
              <a:extLst>
                <a:ext uri="{FF2B5EF4-FFF2-40B4-BE49-F238E27FC236}">
                  <a16:creationId xmlns:a16="http://schemas.microsoft.com/office/drawing/2014/main" id="{E69D9082-9A3A-4085-A5C5-541E2D5331F9}"/>
                </a:ext>
              </a:extLst>
            </p:cNvPr>
            <p:cNvSpPr/>
            <p:nvPr/>
          </p:nvSpPr>
          <p:spPr bwMode="auto">
            <a:xfrm>
              <a:off x="609600" y="1730413"/>
              <a:ext cx="1853514" cy="3215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defRPr/>
              </a:pPr>
              <a:r>
                <a:rPr lang="en-GB" sz="994" b="1">
                  <a:solidFill>
                    <a:srgbClr val="715091"/>
                  </a:solidFill>
                  <a:latin typeface="Arial" pitchFamily="34" charset="0"/>
                  <a:cs typeface="Arial" pitchFamily="34" charset="0"/>
                </a:rPr>
                <a:t>Dynamic Edge</a:t>
              </a:r>
            </a:p>
            <a:p>
              <a:pPr algn="ctr" defTabSz="681237">
                <a:defRPr/>
              </a:pPr>
              <a:r>
                <a:rPr lang="en-GB" sz="994" b="1">
                  <a:solidFill>
                    <a:srgbClr val="715091"/>
                  </a:solidFill>
                  <a:latin typeface="Arial" pitchFamily="34" charset="0"/>
                  <a:cs typeface="Arial" pitchFamily="34" charset="0"/>
                </a:rPr>
                <a:t>Protection</a:t>
              </a:r>
            </a:p>
          </p:txBody>
        </p:sp>
        <p:sp>
          <p:nvSpPr>
            <p:cNvPr id="40" name="Rectangle 39">
              <a:extLst>
                <a:ext uri="{FF2B5EF4-FFF2-40B4-BE49-F238E27FC236}">
                  <a16:creationId xmlns:a16="http://schemas.microsoft.com/office/drawing/2014/main" id="{1E67DFF4-6CD5-4249-B0D4-81E34CDF4772}"/>
                </a:ext>
              </a:extLst>
            </p:cNvPr>
            <p:cNvSpPr/>
            <p:nvPr/>
          </p:nvSpPr>
          <p:spPr bwMode="auto">
            <a:xfrm>
              <a:off x="643254" y="2147679"/>
              <a:ext cx="1789203" cy="3840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spcBef>
                  <a:spcPts val="478"/>
                </a:spcBef>
                <a:defRPr/>
              </a:pPr>
              <a:r>
                <a:rPr lang="en-US" sz="796">
                  <a:solidFill>
                    <a:srgbClr val="CCD2D3">
                      <a:lumMod val="50000"/>
                    </a:srgbClr>
                  </a:solidFill>
                  <a:latin typeface="Arial" panose="020B0604020202020204"/>
                </a:rPr>
                <a:t>Protects enterprises against advanced threats and secures remote users with zero-trust direct-to-cloud connectivity</a:t>
              </a:r>
            </a:p>
          </p:txBody>
        </p:sp>
        <p:sp>
          <p:nvSpPr>
            <p:cNvPr id="100" name="TextBox 99">
              <a:extLst>
                <a:ext uri="{FF2B5EF4-FFF2-40B4-BE49-F238E27FC236}">
                  <a16:creationId xmlns:a16="http://schemas.microsoft.com/office/drawing/2014/main" id="{73E35384-ADC3-4180-A059-ACCABDD8599D}"/>
                </a:ext>
              </a:extLst>
            </p:cNvPr>
            <p:cNvSpPr txBox="1"/>
            <p:nvPr/>
          </p:nvSpPr>
          <p:spPr>
            <a:xfrm>
              <a:off x="609602" y="2611708"/>
              <a:ext cx="1853513" cy="230832"/>
            </a:xfrm>
            <a:prstGeom prst="rect">
              <a:avLst/>
            </a:prstGeom>
            <a:noFill/>
          </p:spPr>
          <p:txBody>
            <a:bodyPr wrap="square" lIns="0" rIns="0" rtlCol="0">
              <a:spAutoFit/>
            </a:bodyPr>
            <a:lstStyle/>
            <a:p>
              <a:pPr algn="ctr" defTabSz="681237">
                <a:defRPr/>
              </a:pPr>
              <a:r>
                <a:rPr lang="en-US" sz="894">
                  <a:solidFill>
                    <a:srgbClr val="715091"/>
                  </a:solidFill>
                  <a:latin typeface="Arial" panose="020B0604020202020204"/>
                </a:rPr>
                <a:t>Security Segments</a:t>
              </a:r>
            </a:p>
          </p:txBody>
        </p:sp>
        <p:grpSp>
          <p:nvGrpSpPr>
            <p:cNvPr id="104" name="Group 103">
              <a:extLst>
                <a:ext uri="{FF2B5EF4-FFF2-40B4-BE49-F238E27FC236}">
                  <a16:creationId xmlns:a16="http://schemas.microsoft.com/office/drawing/2014/main" id="{732756D8-A3BC-41EA-AEE5-2B6A470FD370}"/>
                </a:ext>
              </a:extLst>
            </p:cNvPr>
            <p:cNvGrpSpPr/>
            <p:nvPr/>
          </p:nvGrpSpPr>
          <p:grpSpPr>
            <a:xfrm>
              <a:off x="1647090" y="2932029"/>
              <a:ext cx="607506" cy="425078"/>
              <a:chOff x="1007961" y="2393979"/>
              <a:chExt cx="607506" cy="434037"/>
            </a:xfrm>
          </p:grpSpPr>
          <p:sp>
            <p:nvSpPr>
              <p:cNvPr id="105" name="Rounded Rectangle 72">
                <a:extLst>
                  <a:ext uri="{FF2B5EF4-FFF2-40B4-BE49-F238E27FC236}">
                    <a16:creationId xmlns:a16="http://schemas.microsoft.com/office/drawing/2014/main" id="{B21ED3CB-3254-45A7-B512-B3A6BCFBBFBC}"/>
                  </a:ext>
                </a:extLst>
              </p:cNvPr>
              <p:cNvSpPr/>
              <p:nvPr/>
            </p:nvSpPr>
            <p:spPr bwMode="auto">
              <a:xfrm>
                <a:off x="1007961" y="2393979"/>
                <a:ext cx="607506" cy="434037"/>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NGFW/SD-WAN</a:t>
                </a:r>
              </a:p>
            </p:txBody>
          </p:sp>
          <p:sp>
            <p:nvSpPr>
              <p:cNvPr id="106" name="Freeform 28">
                <a:extLst>
                  <a:ext uri="{FF2B5EF4-FFF2-40B4-BE49-F238E27FC236}">
                    <a16:creationId xmlns:a16="http://schemas.microsoft.com/office/drawing/2014/main" id="{6D368684-FC05-458D-B63A-37D5C5ECE4FD}"/>
                  </a:ext>
                </a:extLst>
              </p:cNvPr>
              <p:cNvSpPr>
                <a:spLocks noEditPoints="1"/>
              </p:cNvSpPr>
              <p:nvPr/>
            </p:nvSpPr>
            <p:spPr bwMode="auto">
              <a:xfrm>
                <a:off x="1194772" y="2446127"/>
                <a:ext cx="233884" cy="228240"/>
              </a:xfrm>
              <a:custGeom>
                <a:avLst/>
                <a:gdLst/>
                <a:ahLst/>
                <a:cxnLst>
                  <a:cxn ang="0">
                    <a:pos x="124" y="0"/>
                  </a:cxn>
                  <a:cxn ang="0">
                    <a:pos x="106" y="193"/>
                  </a:cxn>
                  <a:cxn ang="0">
                    <a:pos x="62" y="326"/>
                  </a:cxn>
                  <a:cxn ang="0">
                    <a:pos x="47" y="319"/>
                  </a:cxn>
                  <a:cxn ang="0">
                    <a:pos x="55" y="521"/>
                  </a:cxn>
                  <a:cxn ang="0">
                    <a:pos x="82" y="547"/>
                  </a:cxn>
                  <a:cxn ang="0">
                    <a:pos x="275" y="560"/>
                  </a:cxn>
                  <a:cxn ang="0">
                    <a:pos x="310" y="534"/>
                  </a:cxn>
                  <a:cxn ang="0">
                    <a:pos x="580" y="490"/>
                  </a:cxn>
                  <a:cxn ang="0">
                    <a:pos x="597" y="17"/>
                  </a:cxn>
                  <a:cxn ang="0">
                    <a:pos x="369" y="365"/>
                  </a:cxn>
                  <a:cxn ang="0">
                    <a:pos x="563" y="308"/>
                  </a:cxn>
                  <a:cxn ang="0">
                    <a:pos x="369" y="365"/>
                  </a:cxn>
                  <a:cxn ang="0">
                    <a:pos x="335" y="125"/>
                  </a:cxn>
                  <a:cxn ang="0">
                    <a:pos x="221" y="182"/>
                  </a:cxn>
                  <a:cxn ang="0">
                    <a:pos x="221" y="142"/>
                  </a:cxn>
                  <a:cxn ang="0">
                    <a:pos x="141" y="164"/>
                  </a:cxn>
                  <a:cxn ang="0">
                    <a:pos x="563" y="217"/>
                  </a:cxn>
                  <a:cxn ang="0">
                    <a:pos x="483" y="274"/>
                  </a:cxn>
                  <a:cxn ang="0">
                    <a:pos x="563" y="217"/>
                  </a:cxn>
                  <a:cxn ang="0">
                    <a:pos x="369" y="125"/>
                  </a:cxn>
                  <a:cxn ang="0">
                    <a:pos x="563" y="182"/>
                  </a:cxn>
                  <a:cxn ang="0">
                    <a:pos x="255" y="91"/>
                  </a:cxn>
                  <a:cxn ang="0">
                    <a:pos x="449" y="34"/>
                  </a:cxn>
                  <a:cxn ang="0">
                    <a:pos x="255" y="91"/>
                  </a:cxn>
                  <a:cxn ang="0">
                    <a:pos x="449" y="274"/>
                  </a:cxn>
                  <a:cxn ang="0">
                    <a:pos x="301" y="257"/>
                  </a:cxn>
                  <a:cxn ang="0">
                    <a:pos x="278" y="238"/>
                  </a:cxn>
                  <a:cxn ang="0">
                    <a:pos x="229" y="264"/>
                  </a:cxn>
                  <a:cxn ang="0">
                    <a:pos x="449" y="217"/>
                  </a:cxn>
                  <a:cxn ang="0">
                    <a:pos x="335" y="354"/>
                  </a:cxn>
                  <a:cxn ang="0">
                    <a:pos x="306" y="308"/>
                  </a:cxn>
                  <a:cxn ang="0">
                    <a:pos x="563" y="91"/>
                  </a:cxn>
                  <a:cxn ang="0">
                    <a:pos x="483" y="34"/>
                  </a:cxn>
                  <a:cxn ang="0">
                    <a:pos x="563" y="91"/>
                  </a:cxn>
                  <a:cxn ang="0">
                    <a:pos x="220" y="91"/>
                  </a:cxn>
                  <a:cxn ang="0">
                    <a:pos x="141" y="34"/>
                  </a:cxn>
                  <a:cxn ang="0">
                    <a:pos x="155" y="533"/>
                  </a:cxn>
                  <a:cxn ang="0">
                    <a:pos x="184" y="443"/>
                  </a:cxn>
                  <a:cxn ang="0">
                    <a:pos x="213" y="533"/>
                  </a:cxn>
                  <a:cxn ang="0">
                    <a:pos x="180" y="549"/>
                  </a:cxn>
                  <a:cxn ang="0">
                    <a:pos x="286" y="509"/>
                  </a:cxn>
                  <a:cxn ang="0">
                    <a:pos x="258" y="531"/>
                  </a:cxn>
                  <a:cxn ang="0">
                    <a:pos x="244" y="483"/>
                  </a:cxn>
                  <a:cxn ang="0">
                    <a:pos x="184" y="390"/>
                  </a:cxn>
                  <a:cxn ang="0">
                    <a:pos x="124" y="483"/>
                  </a:cxn>
                  <a:cxn ang="0">
                    <a:pos x="103" y="520"/>
                  </a:cxn>
                  <a:cxn ang="0">
                    <a:pos x="81" y="499"/>
                  </a:cxn>
                  <a:cxn ang="0">
                    <a:pos x="81" y="381"/>
                  </a:cxn>
                  <a:cxn ang="0">
                    <a:pos x="104" y="360"/>
                  </a:cxn>
                  <a:cxn ang="0">
                    <a:pos x="135" y="213"/>
                  </a:cxn>
                  <a:cxn ang="0">
                    <a:pos x="187" y="179"/>
                  </a:cxn>
                  <a:cxn ang="0">
                    <a:pos x="186" y="200"/>
                  </a:cxn>
                  <a:cxn ang="0">
                    <a:pos x="187" y="220"/>
                  </a:cxn>
                  <a:cxn ang="0">
                    <a:pos x="227" y="309"/>
                  </a:cxn>
                  <a:cxn ang="0">
                    <a:pos x="266" y="281"/>
                  </a:cxn>
                  <a:cxn ang="0">
                    <a:pos x="297" y="360"/>
                  </a:cxn>
                  <a:cxn ang="0">
                    <a:pos x="286" y="509"/>
                  </a:cxn>
                  <a:cxn ang="0">
                    <a:pos x="449" y="399"/>
                  </a:cxn>
                  <a:cxn ang="0">
                    <a:pos x="353" y="456"/>
                  </a:cxn>
                  <a:cxn ang="0">
                    <a:pos x="352" y="399"/>
                  </a:cxn>
                  <a:cxn ang="0">
                    <a:pos x="483" y="399"/>
                  </a:cxn>
                  <a:cxn ang="0">
                    <a:pos x="563" y="456"/>
                  </a:cxn>
                </a:cxnLst>
                <a:rect l="0" t="0" r="r" b="b"/>
                <a:pathLst>
                  <a:path w="597" h="584">
                    <a:moveTo>
                      <a:pt x="580" y="0"/>
                    </a:moveTo>
                    <a:cubicBezTo>
                      <a:pt x="124" y="0"/>
                      <a:pt x="124" y="0"/>
                      <a:pt x="124" y="0"/>
                    </a:cubicBezTo>
                    <a:cubicBezTo>
                      <a:pt x="114" y="0"/>
                      <a:pt x="106" y="8"/>
                      <a:pt x="106" y="17"/>
                    </a:cubicBezTo>
                    <a:cubicBezTo>
                      <a:pt x="106" y="193"/>
                      <a:pt x="106" y="193"/>
                      <a:pt x="106" y="193"/>
                    </a:cubicBezTo>
                    <a:cubicBezTo>
                      <a:pt x="91" y="210"/>
                      <a:pt x="78" y="231"/>
                      <a:pt x="70" y="254"/>
                    </a:cubicBezTo>
                    <a:cubicBezTo>
                      <a:pt x="61" y="279"/>
                      <a:pt x="60" y="305"/>
                      <a:pt x="62" y="326"/>
                    </a:cubicBezTo>
                    <a:cubicBezTo>
                      <a:pt x="62" y="326"/>
                      <a:pt x="62" y="326"/>
                      <a:pt x="62" y="326"/>
                    </a:cubicBezTo>
                    <a:cubicBezTo>
                      <a:pt x="58" y="321"/>
                      <a:pt x="53" y="319"/>
                      <a:pt x="47" y="319"/>
                    </a:cubicBezTo>
                    <a:cubicBezTo>
                      <a:pt x="41" y="320"/>
                      <a:pt x="36" y="323"/>
                      <a:pt x="33" y="328"/>
                    </a:cubicBezTo>
                    <a:cubicBezTo>
                      <a:pt x="0" y="390"/>
                      <a:pt x="8" y="468"/>
                      <a:pt x="55" y="521"/>
                    </a:cubicBezTo>
                    <a:cubicBezTo>
                      <a:pt x="63" y="530"/>
                      <a:pt x="72" y="538"/>
                      <a:pt x="81" y="546"/>
                    </a:cubicBezTo>
                    <a:cubicBezTo>
                      <a:pt x="82" y="547"/>
                      <a:pt x="82" y="547"/>
                      <a:pt x="82" y="547"/>
                    </a:cubicBezTo>
                    <a:cubicBezTo>
                      <a:pt x="113" y="571"/>
                      <a:pt x="151" y="584"/>
                      <a:pt x="189" y="584"/>
                    </a:cubicBezTo>
                    <a:cubicBezTo>
                      <a:pt x="219" y="584"/>
                      <a:pt x="249" y="576"/>
                      <a:pt x="275" y="560"/>
                    </a:cubicBezTo>
                    <a:cubicBezTo>
                      <a:pt x="287" y="553"/>
                      <a:pt x="299" y="545"/>
                      <a:pt x="309" y="535"/>
                    </a:cubicBezTo>
                    <a:cubicBezTo>
                      <a:pt x="310" y="534"/>
                      <a:pt x="310" y="534"/>
                      <a:pt x="310" y="534"/>
                    </a:cubicBezTo>
                    <a:cubicBezTo>
                      <a:pt x="323" y="521"/>
                      <a:pt x="334" y="507"/>
                      <a:pt x="342" y="490"/>
                    </a:cubicBezTo>
                    <a:cubicBezTo>
                      <a:pt x="580" y="490"/>
                      <a:pt x="580" y="490"/>
                      <a:pt x="580" y="490"/>
                    </a:cubicBezTo>
                    <a:cubicBezTo>
                      <a:pt x="589" y="490"/>
                      <a:pt x="597" y="483"/>
                      <a:pt x="597" y="473"/>
                    </a:cubicBezTo>
                    <a:cubicBezTo>
                      <a:pt x="597" y="17"/>
                      <a:pt x="597" y="17"/>
                      <a:pt x="597" y="17"/>
                    </a:cubicBezTo>
                    <a:cubicBezTo>
                      <a:pt x="597" y="8"/>
                      <a:pt x="589" y="0"/>
                      <a:pt x="580" y="0"/>
                    </a:cubicBezTo>
                    <a:close/>
                    <a:moveTo>
                      <a:pt x="369" y="365"/>
                    </a:moveTo>
                    <a:cubicBezTo>
                      <a:pt x="369" y="308"/>
                      <a:pt x="369" y="308"/>
                      <a:pt x="369" y="308"/>
                    </a:cubicBezTo>
                    <a:cubicBezTo>
                      <a:pt x="563" y="308"/>
                      <a:pt x="563" y="308"/>
                      <a:pt x="563" y="308"/>
                    </a:cubicBezTo>
                    <a:cubicBezTo>
                      <a:pt x="563" y="365"/>
                      <a:pt x="563" y="365"/>
                      <a:pt x="563" y="365"/>
                    </a:cubicBezTo>
                    <a:lnTo>
                      <a:pt x="369" y="365"/>
                    </a:lnTo>
                    <a:close/>
                    <a:moveTo>
                      <a:pt x="141" y="125"/>
                    </a:moveTo>
                    <a:cubicBezTo>
                      <a:pt x="335" y="125"/>
                      <a:pt x="335" y="125"/>
                      <a:pt x="335" y="125"/>
                    </a:cubicBezTo>
                    <a:cubicBezTo>
                      <a:pt x="335" y="182"/>
                      <a:pt x="335" y="182"/>
                      <a:pt x="335" y="182"/>
                    </a:cubicBezTo>
                    <a:cubicBezTo>
                      <a:pt x="221" y="182"/>
                      <a:pt x="221" y="182"/>
                      <a:pt x="221" y="182"/>
                    </a:cubicBezTo>
                    <a:cubicBezTo>
                      <a:pt x="222" y="172"/>
                      <a:pt x="223" y="164"/>
                      <a:pt x="224" y="160"/>
                    </a:cubicBezTo>
                    <a:cubicBezTo>
                      <a:pt x="227" y="154"/>
                      <a:pt x="225" y="147"/>
                      <a:pt x="221" y="142"/>
                    </a:cubicBezTo>
                    <a:cubicBezTo>
                      <a:pt x="217" y="138"/>
                      <a:pt x="210" y="136"/>
                      <a:pt x="204" y="137"/>
                    </a:cubicBezTo>
                    <a:cubicBezTo>
                      <a:pt x="180" y="143"/>
                      <a:pt x="159" y="152"/>
                      <a:pt x="141" y="164"/>
                    </a:cubicBezTo>
                    <a:lnTo>
                      <a:pt x="141" y="125"/>
                    </a:lnTo>
                    <a:close/>
                    <a:moveTo>
                      <a:pt x="563" y="217"/>
                    </a:moveTo>
                    <a:cubicBezTo>
                      <a:pt x="563" y="274"/>
                      <a:pt x="563" y="274"/>
                      <a:pt x="563" y="274"/>
                    </a:cubicBezTo>
                    <a:cubicBezTo>
                      <a:pt x="483" y="274"/>
                      <a:pt x="483" y="274"/>
                      <a:pt x="483" y="274"/>
                    </a:cubicBezTo>
                    <a:cubicBezTo>
                      <a:pt x="483" y="217"/>
                      <a:pt x="483" y="217"/>
                      <a:pt x="483" y="217"/>
                    </a:cubicBezTo>
                    <a:lnTo>
                      <a:pt x="563" y="217"/>
                    </a:lnTo>
                    <a:close/>
                    <a:moveTo>
                      <a:pt x="369" y="182"/>
                    </a:moveTo>
                    <a:cubicBezTo>
                      <a:pt x="369" y="125"/>
                      <a:pt x="369" y="125"/>
                      <a:pt x="369" y="125"/>
                    </a:cubicBezTo>
                    <a:cubicBezTo>
                      <a:pt x="563" y="125"/>
                      <a:pt x="563" y="125"/>
                      <a:pt x="563" y="125"/>
                    </a:cubicBezTo>
                    <a:cubicBezTo>
                      <a:pt x="563" y="182"/>
                      <a:pt x="563" y="182"/>
                      <a:pt x="563" y="182"/>
                    </a:cubicBezTo>
                    <a:lnTo>
                      <a:pt x="369" y="182"/>
                    </a:lnTo>
                    <a:close/>
                    <a:moveTo>
                      <a:pt x="255" y="91"/>
                    </a:moveTo>
                    <a:cubicBezTo>
                      <a:pt x="255" y="34"/>
                      <a:pt x="255" y="34"/>
                      <a:pt x="255" y="34"/>
                    </a:cubicBezTo>
                    <a:cubicBezTo>
                      <a:pt x="449" y="34"/>
                      <a:pt x="449" y="34"/>
                      <a:pt x="449" y="34"/>
                    </a:cubicBezTo>
                    <a:cubicBezTo>
                      <a:pt x="449" y="91"/>
                      <a:pt x="449" y="91"/>
                      <a:pt x="449" y="91"/>
                    </a:cubicBezTo>
                    <a:lnTo>
                      <a:pt x="255" y="91"/>
                    </a:lnTo>
                    <a:close/>
                    <a:moveTo>
                      <a:pt x="449" y="217"/>
                    </a:moveTo>
                    <a:cubicBezTo>
                      <a:pt x="449" y="274"/>
                      <a:pt x="449" y="274"/>
                      <a:pt x="449" y="274"/>
                    </a:cubicBezTo>
                    <a:cubicBezTo>
                      <a:pt x="300" y="274"/>
                      <a:pt x="300" y="274"/>
                      <a:pt x="300" y="274"/>
                    </a:cubicBezTo>
                    <a:cubicBezTo>
                      <a:pt x="300" y="268"/>
                      <a:pt x="300" y="262"/>
                      <a:pt x="301" y="257"/>
                    </a:cubicBezTo>
                    <a:cubicBezTo>
                      <a:pt x="302" y="251"/>
                      <a:pt x="299" y="245"/>
                      <a:pt x="295" y="241"/>
                    </a:cubicBezTo>
                    <a:cubicBezTo>
                      <a:pt x="290" y="237"/>
                      <a:pt x="284" y="236"/>
                      <a:pt x="278" y="238"/>
                    </a:cubicBezTo>
                    <a:cubicBezTo>
                      <a:pt x="278" y="238"/>
                      <a:pt x="277" y="239"/>
                      <a:pt x="277" y="239"/>
                    </a:cubicBezTo>
                    <a:cubicBezTo>
                      <a:pt x="257" y="245"/>
                      <a:pt x="242" y="254"/>
                      <a:pt x="229" y="264"/>
                    </a:cubicBezTo>
                    <a:cubicBezTo>
                      <a:pt x="224" y="250"/>
                      <a:pt x="222" y="233"/>
                      <a:pt x="221" y="217"/>
                    </a:cubicBezTo>
                    <a:lnTo>
                      <a:pt x="449" y="217"/>
                    </a:lnTo>
                    <a:close/>
                    <a:moveTo>
                      <a:pt x="335" y="308"/>
                    </a:moveTo>
                    <a:cubicBezTo>
                      <a:pt x="335" y="354"/>
                      <a:pt x="335" y="354"/>
                      <a:pt x="335" y="354"/>
                    </a:cubicBezTo>
                    <a:cubicBezTo>
                      <a:pt x="331" y="349"/>
                      <a:pt x="327" y="344"/>
                      <a:pt x="323" y="338"/>
                    </a:cubicBezTo>
                    <a:cubicBezTo>
                      <a:pt x="317" y="330"/>
                      <a:pt x="310" y="321"/>
                      <a:pt x="306" y="308"/>
                    </a:cubicBezTo>
                    <a:lnTo>
                      <a:pt x="335" y="308"/>
                    </a:lnTo>
                    <a:close/>
                    <a:moveTo>
                      <a:pt x="563" y="91"/>
                    </a:moveTo>
                    <a:cubicBezTo>
                      <a:pt x="483" y="91"/>
                      <a:pt x="483" y="91"/>
                      <a:pt x="483" y="91"/>
                    </a:cubicBezTo>
                    <a:cubicBezTo>
                      <a:pt x="483" y="34"/>
                      <a:pt x="483" y="34"/>
                      <a:pt x="483" y="34"/>
                    </a:cubicBezTo>
                    <a:cubicBezTo>
                      <a:pt x="563" y="34"/>
                      <a:pt x="563" y="34"/>
                      <a:pt x="563" y="34"/>
                    </a:cubicBezTo>
                    <a:lnTo>
                      <a:pt x="563" y="91"/>
                    </a:lnTo>
                    <a:close/>
                    <a:moveTo>
                      <a:pt x="220" y="34"/>
                    </a:moveTo>
                    <a:cubicBezTo>
                      <a:pt x="220" y="91"/>
                      <a:pt x="220" y="91"/>
                      <a:pt x="220" y="91"/>
                    </a:cubicBezTo>
                    <a:cubicBezTo>
                      <a:pt x="141" y="91"/>
                      <a:pt x="141" y="91"/>
                      <a:pt x="141" y="91"/>
                    </a:cubicBezTo>
                    <a:cubicBezTo>
                      <a:pt x="141" y="34"/>
                      <a:pt x="141" y="34"/>
                      <a:pt x="141" y="34"/>
                    </a:cubicBezTo>
                    <a:lnTo>
                      <a:pt x="220" y="34"/>
                    </a:lnTo>
                    <a:close/>
                    <a:moveTo>
                      <a:pt x="155" y="533"/>
                    </a:moveTo>
                    <a:cubicBezTo>
                      <a:pt x="148" y="523"/>
                      <a:pt x="148" y="510"/>
                      <a:pt x="154" y="500"/>
                    </a:cubicBezTo>
                    <a:cubicBezTo>
                      <a:pt x="184" y="443"/>
                      <a:pt x="184" y="443"/>
                      <a:pt x="184" y="443"/>
                    </a:cubicBezTo>
                    <a:cubicBezTo>
                      <a:pt x="214" y="500"/>
                      <a:pt x="214" y="500"/>
                      <a:pt x="214" y="500"/>
                    </a:cubicBezTo>
                    <a:cubicBezTo>
                      <a:pt x="220" y="510"/>
                      <a:pt x="219" y="523"/>
                      <a:pt x="213" y="533"/>
                    </a:cubicBezTo>
                    <a:cubicBezTo>
                      <a:pt x="207" y="543"/>
                      <a:pt x="197" y="549"/>
                      <a:pt x="185" y="550"/>
                    </a:cubicBezTo>
                    <a:cubicBezTo>
                      <a:pt x="183" y="550"/>
                      <a:pt x="181" y="550"/>
                      <a:pt x="180" y="549"/>
                    </a:cubicBezTo>
                    <a:cubicBezTo>
                      <a:pt x="169" y="548"/>
                      <a:pt x="160" y="542"/>
                      <a:pt x="155" y="533"/>
                    </a:cubicBezTo>
                    <a:close/>
                    <a:moveTo>
                      <a:pt x="286" y="509"/>
                    </a:moveTo>
                    <a:cubicBezTo>
                      <a:pt x="286" y="510"/>
                      <a:pt x="286" y="510"/>
                      <a:pt x="286" y="510"/>
                    </a:cubicBezTo>
                    <a:cubicBezTo>
                      <a:pt x="277" y="518"/>
                      <a:pt x="268" y="525"/>
                      <a:pt x="258" y="531"/>
                    </a:cubicBezTo>
                    <a:cubicBezTo>
                      <a:pt x="255" y="533"/>
                      <a:pt x="252" y="534"/>
                      <a:pt x="249" y="535"/>
                    </a:cubicBezTo>
                    <a:cubicBezTo>
                      <a:pt x="255" y="518"/>
                      <a:pt x="253" y="500"/>
                      <a:pt x="244" y="483"/>
                    </a:cubicBezTo>
                    <a:cubicBezTo>
                      <a:pt x="199" y="399"/>
                      <a:pt x="199" y="399"/>
                      <a:pt x="199" y="399"/>
                    </a:cubicBezTo>
                    <a:cubicBezTo>
                      <a:pt x="196" y="394"/>
                      <a:pt x="190" y="390"/>
                      <a:pt x="184" y="390"/>
                    </a:cubicBezTo>
                    <a:cubicBezTo>
                      <a:pt x="178" y="390"/>
                      <a:pt x="172" y="394"/>
                      <a:pt x="169" y="399"/>
                    </a:cubicBezTo>
                    <a:cubicBezTo>
                      <a:pt x="124" y="483"/>
                      <a:pt x="124" y="483"/>
                      <a:pt x="124" y="483"/>
                    </a:cubicBezTo>
                    <a:cubicBezTo>
                      <a:pt x="116" y="498"/>
                      <a:pt x="114" y="514"/>
                      <a:pt x="117" y="530"/>
                    </a:cubicBezTo>
                    <a:cubicBezTo>
                      <a:pt x="112" y="527"/>
                      <a:pt x="108" y="524"/>
                      <a:pt x="103" y="520"/>
                    </a:cubicBezTo>
                    <a:cubicBezTo>
                      <a:pt x="102" y="519"/>
                      <a:pt x="102" y="519"/>
                      <a:pt x="102" y="519"/>
                    </a:cubicBezTo>
                    <a:cubicBezTo>
                      <a:pt x="95" y="513"/>
                      <a:pt x="87" y="506"/>
                      <a:pt x="81" y="499"/>
                    </a:cubicBezTo>
                    <a:cubicBezTo>
                      <a:pt x="48" y="462"/>
                      <a:pt x="39" y="410"/>
                      <a:pt x="54" y="365"/>
                    </a:cubicBezTo>
                    <a:cubicBezTo>
                      <a:pt x="67" y="374"/>
                      <a:pt x="79" y="380"/>
                      <a:pt x="81" y="381"/>
                    </a:cubicBezTo>
                    <a:cubicBezTo>
                      <a:pt x="87" y="384"/>
                      <a:pt x="95" y="383"/>
                      <a:pt x="100" y="379"/>
                    </a:cubicBezTo>
                    <a:cubicBezTo>
                      <a:pt x="105" y="374"/>
                      <a:pt x="107" y="366"/>
                      <a:pt x="104" y="360"/>
                    </a:cubicBezTo>
                    <a:cubicBezTo>
                      <a:pt x="104" y="359"/>
                      <a:pt x="86" y="310"/>
                      <a:pt x="102" y="266"/>
                    </a:cubicBezTo>
                    <a:cubicBezTo>
                      <a:pt x="110" y="245"/>
                      <a:pt x="120" y="227"/>
                      <a:pt x="135" y="213"/>
                    </a:cubicBezTo>
                    <a:cubicBezTo>
                      <a:pt x="135" y="212"/>
                      <a:pt x="136" y="211"/>
                      <a:pt x="137" y="211"/>
                    </a:cubicBezTo>
                    <a:cubicBezTo>
                      <a:pt x="150" y="197"/>
                      <a:pt x="167" y="186"/>
                      <a:pt x="187" y="179"/>
                    </a:cubicBezTo>
                    <a:cubicBezTo>
                      <a:pt x="186" y="185"/>
                      <a:pt x="186" y="192"/>
                      <a:pt x="186" y="199"/>
                    </a:cubicBezTo>
                    <a:cubicBezTo>
                      <a:pt x="186" y="200"/>
                      <a:pt x="186" y="200"/>
                      <a:pt x="186" y="200"/>
                    </a:cubicBezTo>
                    <a:cubicBezTo>
                      <a:pt x="186" y="200"/>
                      <a:pt x="186" y="200"/>
                      <a:pt x="186" y="200"/>
                    </a:cubicBezTo>
                    <a:cubicBezTo>
                      <a:pt x="186" y="206"/>
                      <a:pt x="186" y="213"/>
                      <a:pt x="187" y="220"/>
                    </a:cubicBezTo>
                    <a:cubicBezTo>
                      <a:pt x="188" y="246"/>
                      <a:pt x="194" y="282"/>
                      <a:pt x="213" y="303"/>
                    </a:cubicBezTo>
                    <a:cubicBezTo>
                      <a:pt x="216" y="307"/>
                      <a:pt x="221" y="309"/>
                      <a:pt x="227" y="309"/>
                    </a:cubicBezTo>
                    <a:cubicBezTo>
                      <a:pt x="232" y="309"/>
                      <a:pt x="237" y="306"/>
                      <a:pt x="240" y="302"/>
                    </a:cubicBezTo>
                    <a:cubicBezTo>
                      <a:pt x="244" y="296"/>
                      <a:pt x="252" y="288"/>
                      <a:pt x="266" y="281"/>
                    </a:cubicBezTo>
                    <a:cubicBezTo>
                      <a:pt x="266" y="286"/>
                      <a:pt x="267" y="291"/>
                      <a:pt x="267" y="296"/>
                    </a:cubicBezTo>
                    <a:cubicBezTo>
                      <a:pt x="272" y="327"/>
                      <a:pt x="286" y="346"/>
                      <a:pt x="297" y="360"/>
                    </a:cubicBezTo>
                    <a:cubicBezTo>
                      <a:pt x="314" y="382"/>
                      <a:pt x="323" y="409"/>
                      <a:pt x="321" y="437"/>
                    </a:cubicBezTo>
                    <a:cubicBezTo>
                      <a:pt x="319" y="464"/>
                      <a:pt x="307" y="490"/>
                      <a:pt x="286" y="509"/>
                    </a:cubicBezTo>
                    <a:close/>
                    <a:moveTo>
                      <a:pt x="352" y="399"/>
                    </a:moveTo>
                    <a:cubicBezTo>
                      <a:pt x="449" y="399"/>
                      <a:pt x="449" y="399"/>
                      <a:pt x="449" y="399"/>
                    </a:cubicBezTo>
                    <a:cubicBezTo>
                      <a:pt x="449" y="456"/>
                      <a:pt x="449" y="456"/>
                      <a:pt x="449" y="456"/>
                    </a:cubicBezTo>
                    <a:cubicBezTo>
                      <a:pt x="353" y="456"/>
                      <a:pt x="353" y="456"/>
                      <a:pt x="353" y="456"/>
                    </a:cubicBezTo>
                    <a:cubicBezTo>
                      <a:pt x="354" y="451"/>
                      <a:pt x="355" y="445"/>
                      <a:pt x="355" y="439"/>
                    </a:cubicBezTo>
                    <a:cubicBezTo>
                      <a:pt x="356" y="425"/>
                      <a:pt x="355" y="412"/>
                      <a:pt x="352" y="399"/>
                    </a:cubicBezTo>
                    <a:close/>
                    <a:moveTo>
                      <a:pt x="483" y="456"/>
                    </a:moveTo>
                    <a:cubicBezTo>
                      <a:pt x="483" y="399"/>
                      <a:pt x="483" y="399"/>
                      <a:pt x="483" y="399"/>
                    </a:cubicBezTo>
                    <a:cubicBezTo>
                      <a:pt x="563" y="399"/>
                      <a:pt x="563" y="399"/>
                      <a:pt x="563" y="399"/>
                    </a:cubicBezTo>
                    <a:cubicBezTo>
                      <a:pt x="563" y="456"/>
                      <a:pt x="563" y="456"/>
                      <a:pt x="563" y="456"/>
                    </a:cubicBezTo>
                    <a:lnTo>
                      <a:pt x="483" y="456"/>
                    </a:lnTo>
                    <a:close/>
                  </a:path>
                </a:pathLst>
              </a:custGeom>
              <a:solidFill>
                <a:schemeClr val="accent1"/>
              </a:solidFill>
              <a:ln w="9525">
                <a:solidFill>
                  <a:schemeClr val="accent5"/>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grpSp>
        <p:grpSp>
          <p:nvGrpSpPr>
            <p:cNvPr id="107" name="Group 106">
              <a:extLst>
                <a:ext uri="{FF2B5EF4-FFF2-40B4-BE49-F238E27FC236}">
                  <a16:creationId xmlns:a16="http://schemas.microsoft.com/office/drawing/2014/main" id="{4069C831-5263-4C09-8600-E5C0E06635B8}"/>
                </a:ext>
              </a:extLst>
            </p:cNvPr>
            <p:cNvGrpSpPr/>
            <p:nvPr/>
          </p:nvGrpSpPr>
          <p:grpSpPr>
            <a:xfrm>
              <a:off x="1648466" y="3464386"/>
              <a:ext cx="607506" cy="432492"/>
              <a:chOff x="1694592" y="2797229"/>
              <a:chExt cx="607506" cy="432492"/>
            </a:xfrm>
          </p:grpSpPr>
          <p:sp>
            <p:nvSpPr>
              <p:cNvPr id="108" name="Rounded Rectangle 260">
                <a:extLst>
                  <a:ext uri="{FF2B5EF4-FFF2-40B4-BE49-F238E27FC236}">
                    <a16:creationId xmlns:a16="http://schemas.microsoft.com/office/drawing/2014/main" id="{EEB68DA2-3DC5-4458-8EF7-C792DADEB03F}"/>
                  </a:ext>
                </a:extLst>
              </p:cNvPr>
              <p:cNvSpPr/>
              <p:nvPr/>
            </p:nvSpPr>
            <p:spPr bwMode="auto">
              <a:xfrm>
                <a:off x="1694592" y="2797229"/>
                <a:ext cx="607506" cy="432492"/>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Converged DEP</a:t>
                </a:r>
              </a:p>
            </p:txBody>
          </p:sp>
          <p:grpSp>
            <p:nvGrpSpPr>
              <p:cNvPr id="109" name="Group 108">
                <a:extLst>
                  <a:ext uri="{FF2B5EF4-FFF2-40B4-BE49-F238E27FC236}">
                    <a16:creationId xmlns:a16="http://schemas.microsoft.com/office/drawing/2014/main" id="{B6A99986-69DB-448E-91AA-D86ACD06C14D}"/>
                  </a:ext>
                </a:extLst>
              </p:cNvPr>
              <p:cNvGrpSpPr/>
              <p:nvPr/>
            </p:nvGrpSpPr>
            <p:grpSpPr>
              <a:xfrm>
                <a:off x="1865197" y="2821312"/>
                <a:ext cx="266297" cy="257361"/>
                <a:chOff x="1861366" y="2821312"/>
                <a:chExt cx="266297" cy="257361"/>
              </a:xfrm>
            </p:grpSpPr>
            <p:sp>
              <p:nvSpPr>
                <p:cNvPr id="110" name="Freeform 123">
                  <a:extLst>
                    <a:ext uri="{FF2B5EF4-FFF2-40B4-BE49-F238E27FC236}">
                      <a16:creationId xmlns:a16="http://schemas.microsoft.com/office/drawing/2014/main" id="{6D944E10-E988-48E2-9AE4-B493A3C7869F}"/>
                    </a:ext>
                  </a:extLst>
                </p:cNvPr>
                <p:cNvSpPr>
                  <a:spLocks noEditPoints="1"/>
                </p:cNvSpPr>
                <p:nvPr/>
              </p:nvSpPr>
              <p:spPr bwMode="auto">
                <a:xfrm>
                  <a:off x="2051706" y="2931227"/>
                  <a:ext cx="75957" cy="45575"/>
                </a:xfrm>
                <a:custGeom>
                  <a:avLst/>
                  <a:gdLst/>
                  <a:ahLst/>
                  <a:cxnLst>
                    <a:cxn ang="0">
                      <a:pos x="31" y="179"/>
                    </a:cxn>
                    <a:cxn ang="0">
                      <a:pos x="183" y="179"/>
                    </a:cxn>
                    <a:cxn ang="0">
                      <a:pos x="313" y="273"/>
                    </a:cxn>
                    <a:cxn ang="0">
                      <a:pos x="450" y="136"/>
                    </a:cxn>
                    <a:cxn ang="0">
                      <a:pos x="313" y="0"/>
                    </a:cxn>
                    <a:cxn ang="0">
                      <a:pos x="178" y="116"/>
                    </a:cxn>
                    <a:cxn ang="0">
                      <a:pos x="31" y="116"/>
                    </a:cxn>
                    <a:cxn ang="0">
                      <a:pos x="0" y="148"/>
                    </a:cxn>
                    <a:cxn ang="0">
                      <a:pos x="31" y="179"/>
                    </a:cxn>
                    <a:cxn ang="0">
                      <a:pos x="313" y="63"/>
                    </a:cxn>
                    <a:cxn ang="0">
                      <a:pos x="387" y="136"/>
                    </a:cxn>
                    <a:cxn ang="0">
                      <a:pos x="313" y="210"/>
                    </a:cxn>
                    <a:cxn ang="0">
                      <a:pos x="239" y="136"/>
                    </a:cxn>
                    <a:cxn ang="0">
                      <a:pos x="313" y="63"/>
                    </a:cxn>
                    <a:cxn ang="0">
                      <a:pos x="313" y="63"/>
                    </a:cxn>
                    <a:cxn ang="0">
                      <a:pos x="313" y="63"/>
                    </a:cxn>
                  </a:cxnLst>
                  <a:rect l="0" t="0" r="r" b="b"/>
                  <a:pathLst>
                    <a:path w="450" h="273">
                      <a:moveTo>
                        <a:pt x="31" y="179"/>
                      </a:moveTo>
                      <a:cubicBezTo>
                        <a:pt x="183" y="179"/>
                        <a:pt x="183" y="179"/>
                        <a:pt x="183" y="179"/>
                      </a:cubicBezTo>
                      <a:cubicBezTo>
                        <a:pt x="201" y="234"/>
                        <a:pt x="252" y="273"/>
                        <a:pt x="313" y="273"/>
                      </a:cubicBezTo>
                      <a:cubicBezTo>
                        <a:pt x="389" y="273"/>
                        <a:pt x="450" y="212"/>
                        <a:pt x="450" y="136"/>
                      </a:cubicBezTo>
                      <a:cubicBezTo>
                        <a:pt x="450" y="61"/>
                        <a:pt x="389" y="0"/>
                        <a:pt x="313" y="0"/>
                      </a:cubicBezTo>
                      <a:cubicBezTo>
                        <a:pt x="245" y="0"/>
                        <a:pt x="188" y="50"/>
                        <a:pt x="178" y="116"/>
                      </a:cubicBezTo>
                      <a:cubicBezTo>
                        <a:pt x="31" y="116"/>
                        <a:pt x="31" y="116"/>
                        <a:pt x="31" y="116"/>
                      </a:cubicBezTo>
                      <a:cubicBezTo>
                        <a:pt x="14" y="116"/>
                        <a:pt x="0" y="130"/>
                        <a:pt x="0" y="148"/>
                      </a:cubicBezTo>
                      <a:cubicBezTo>
                        <a:pt x="0" y="165"/>
                        <a:pt x="14" y="179"/>
                        <a:pt x="31" y="179"/>
                      </a:cubicBezTo>
                      <a:close/>
                      <a:moveTo>
                        <a:pt x="313" y="63"/>
                      </a:moveTo>
                      <a:cubicBezTo>
                        <a:pt x="354" y="63"/>
                        <a:pt x="387" y="96"/>
                        <a:pt x="387" y="136"/>
                      </a:cubicBezTo>
                      <a:cubicBezTo>
                        <a:pt x="387" y="177"/>
                        <a:pt x="354" y="210"/>
                        <a:pt x="313" y="210"/>
                      </a:cubicBezTo>
                      <a:cubicBezTo>
                        <a:pt x="272" y="210"/>
                        <a:pt x="239" y="177"/>
                        <a:pt x="239" y="136"/>
                      </a:cubicBezTo>
                      <a:cubicBezTo>
                        <a:pt x="239" y="96"/>
                        <a:pt x="272" y="63"/>
                        <a:pt x="313" y="63"/>
                      </a:cubicBezTo>
                      <a:close/>
                      <a:moveTo>
                        <a:pt x="313" y="63"/>
                      </a:moveTo>
                      <a:cubicBezTo>
                        <a:pt x="313" y="63"/>
                        <a:pt x="313" y="63"/>
                        <a:pt x="313" y="63"/>
                      </a:cubicBezTo>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111" name="Freeform 124">
                  <a:extLst>
                    <a:ext uri="{FF2B5EF4-FFF2-40B4-BE49-F238E27FC236}">
                      <a16:creationId xmlns:a16="http://schemas.microsoft.com/office/drawing/2014/main" id="{C1CC4F92-D867-4175-9431-745915418BC5}"/>
                    </a:ext>
                  </a:extLst>
                </p:cNvPr>
                <p:cNvSpPr>
                  <a:spLocks noEditPoints="1"/>
                </p:cNvSpPr>
                <p:nvPr/>
              </p:nvSpPr>
              <p:spPr bwMode="auto">
                <a:xfrm>
                  <a:off x="2032940" y="2853482"/>
                  <a:ext cx="65234" cy="60766"/>
                </a:xfrm>
                <a:custGeom>
                  <a:avLst/>
                  <a:gdLst/>
                  <a:ahLst/>
                  <a:cxnLst>
                    <a:cxn ang="0">
                      <a:pos x="12" y="349"/>
                    </a:cxn>
                    <a:cxn ang="0">
                      <a:pos x="34" y="359"/>
                    </a:cxn>
                    <a:cxn ang="0">
                      <a:pos x="57" y="349"/>
                    </a:cxn>
                    <a:cxn ang="0">
                      <a:pos x="155" y="251"/>
                    </a:cxn>
                    <a:cxn ang="0">
                      <a:pos x="231" y="274"/>
                    </a:cxn>
                    <a:cxn ang="0">
                      <a:pos x="328" y="234"/>
                    </a:cxn>
                    <a:cxn ang="0">
                      <a:pos x="328" y="40"/>
                    </a:cxn>
                    <a:cxn ang="0">
                      <a:pos x="231" y="0"/>
                    </a:cxn>
                    <a:cxn ang="0">
                      <a:pos x="134" y="40"/>
                    </a:cxn>
                    <a:cxn ang="0">
                      <a:pos x="112" y="205"/>
                    </a:cxn>
                    <a:cxn ang="0">
                      <a:pos x="12" y="305"/>
                    </a:cxn>
                    <a:cxn ang="0">
                      <a:pos x="12" y="349"/>
                    </a:cxn>
                    <a:cxn ang="0">
                      <a:pos x="179" y="85"/>
                    </a:cxn>
                    <a:cxn ang="0">
                      <a:pos x="231" y="63"/>
                    </a:cxn>
                    <a:cxn ang="0">
                      <a:pos x="283" y="85"/>
                    </a:cxn>
                    <a:cxn ang="0">
                      <a:pos x="283" y="189"/>
                    </a:cxn>
                    <a:cxn ang="0">
                      <a:pos x="231" y="211"/>
                    </a:cxn>
                    <a:cxn ang="0">
                      <a:pos x="179" y="189"/>
                    </a:cxn>
                    <a:cxn ang="0">
                      <a:pos x="179" y="85"/>
                    </a:cxn>
                    <a:cxn ang="0">
                      <a:pos x="179" y="85"/>
                    </a:cxn>
                    <a:cxn ang="0">
                      <a:pos x="179" y="85"/>
                    </a:cxn>
                  </a:cxnLst>
                  <a:rect l="0" t="0" r="r" b="b"/>
                  <a:pathLst>
                    <a:path w="382" h="359">
                      <a:moveTo>
                        <a:pt x="12" y="349"/>
                      </a:moveTo>
                      <a:cubicBezTo>
                        <a:pt x="18" y="356"/>
                        <a:pt x="26" y="359"/>
                        <a:pt x="34" y="359"/>
                      </a:cubicBezTo>
                      <a:cubicBezTo>
                        <a:pt x="42" y="359"/>
                        <a:pt x="50" y="356"/>
                        <a:pt x="57" y="349"/>
                      </a:cubicBezTo>
                      <a:cubicBezTo>
                        <a:pt x="155" y="251"/>
                        <a:pt x="155" y="251"/>
                        <a:pt x="155" y="251"/>
                      </a:cubicBezTo>
                      <a:cubicBezTo>
                        <a:pt x="178" y="266"/>
                        <a:pt x="204" y="274"/>
                        <a:pt x="231" y="274"/>
                      </a:cubicBezTo>
                      <a:cubicBezTo>
                        <a:pt x="268" y="274"/>
                        <a:pt x="302" y="260"/>
                        <a:pt x="328" y="234"/>
                      </a:cubicBezTo>
                      <a:cubicBezTo>
                        <a:pt x="382" y="181"/>
                        <a:pt x="382" y="93"/>
                        <a:pt x="328" y="40"/>
                      </a:cubicBezTo>
                      <a:cubicBezTo>
                        <a:pt x="302" y="14"/>
                        <a:pt x="268" y="0"/>
                        <a:pt x="231" y="0"/>
                      </a:cubicBezTo>
                      <a:cubicBezTo>
                        <a:pt x="195" y="0"/>
                        <a:pt x="160" y="14"/>
                        <a:pt x="134" y="40"/>
                      </a:cubicBezTo>
                      <a:cubicBezTo>
                        <a:pt x="90" y="85"/>
                        <a:pt x="82" y="152"/>
                        <a:pt x="112" y="205"/>
                      </a:cubicBezTo>
                      <a:cubicBezTo>
                        <a:pt x="12" y="305"/>
                        <a:pt x="12" y="305"/>
                        <a:pt x="12" y="305"/>
                      </a:cubicBezTo>
                      <a:cubicBezTo>
                        <a:pt x="0" y="317"/>
                        <a:pt x="0" y="337"/>
                        <a:pt x="12" y="349"/>
                      </a:cubicBezTo>
                      <a:close/>
                      <a:moveTo>
                        <a:pt x="179" y="85"/>
                      </a:moveTo>
                      <a:cubicBezTo>
                        <a:pt x="193" y="70"/>
                        <a:pt x="211" y="63"/>
                        <a:pt x="231" y="63"/>
                      </a:cubicBezTo>
                      <a:cubicBezTo>
                        <a:pt x="251" y="63"/>
                        <a:pt x="269" y="71"/>
                        <a:pt x="283" y="85"/>
                      </a:cubicBezTo>
                      <a:cubicBezTo>
                        <a:pt x="312" y="113"/>
                        <a:pt x="312" y="160"/>
                        <a:pt x="283" y="189"/>
                      </a:cubicBezTo>
                      <a:cubicBezTo>
                        <a:pt x="269" y="203"/>
                        <a:pt x="251" y="211"/>
                        <a:pt x="231" y="211"/>
                      </a:cubicBezTo>
                      <a:cubicBezTo>
                        <a:pt x="211" y="211"/>
                        <a:pt x="193" y="203"/>
                        <a:pt x="179" y="189"/>
                      </a:cubicBezTo>
                      <a:cubicBezTo>
                        <a:pt x="150" y="160"/>
                        <a:pt x="150" y="113"/>
                        <a:pt x="179" y="85"/>
                      </a:cubicBezTo>
                      <a:close/>
                      <a:moveTo>
                        <a:pt x="179" y="85"/>
                      </a:moveTo>
                      <a:cubicBezTo>
                        <a:pt x="179" y="85"/>
                        <a:pt x="179" y="85"/>
                        <a:pt x="179" y="85"/>
                      </a:cubicBezTo>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112" name="Freeform 125">
                  <a:extLst>
                    <a:ext uri="{FF2B5EF4-FFF2-40B4-BE49-F238E27FC236}">
                      <a16:creationId xmlns:a16="http://schemas.microsoft.com/office/drawing/2014/main" id="{B268C664-4910-495F-A91C-C118D940F52C}"/>
                    </a:ext>
                  </a:extLst>
                </p:cNvPr>
                <p:cNvSpPr>
                  <a:spLocks noEditPoints="1"/>
                </p:cNvSpPr>
                <p:nvPr/>
              </p:nvSpPr>
              <p:spPr bwMode="auto">
                <a:xfrm>
                  <a:off x="1971281" y="2821312"/>
                  <a:ext cx="46468" cy="75957"/>
                </a:xfrm>
                <a:custGeom>
                  <a:avLst/>
                  <a:gdLst/>
                  <a:ahLst/>
                  <a:cxnLst>
                    <a:cxn ang="0">
                      <a:pos x="95" y="268"/>
                    </a:cxn>
                    <a:cxn ang="0">
                      <a:pos x="95" y="420"/>
                    </a:cxn>
                    <a:cxn ang="0">
                      <a:pos x="126" y="451"/>
                    </a:cxn>
                    <a:cxn ang="0">
                      <a:pos x="158" y="420"/>
                    </a:cxn>
                    <a:cxn ang="0">
                      <a:pos x="158" y="272"/>
                    </a:cxn>
                    <a:cxn ang="0">
                      <a:pos x="273" y="137"/>
                    </a:cxn>
                    <a:cxn ang="0">
                      <a:pos x="136" y="0"/>
                    </a:cxn>
                    <a:cxn ang="0">
                      <a:pos x="0" y="137"/>
                    </a:cxn>
                    <a:cxn ang="0">
                      <a:pos x="95" y="268"/>
                    </a:cxn>
                    <a:cxn ang="0">
                      <a:pos x="136" y="63"/>
                    </a:cxn>
                    <a:cxn ang="0">
                      <a:pos x="210" y="137"/>
                    </a:cxn>
                    <a:cxn ang="0">
                      <a:pos x="136" y="211"/>
                    </a:cxn>
                    <a:cxn ang="0">
                      <a:pos x="63" y="137"/>
                    </a:cxn>
                    <a:cxn ang="0">
                      <a:pos x="136" y="63"/>
                    </a:cxn>
                    <a:cxn ang="0">
                      <a:pos x="136" y="63"/>
                    </a:cxn>
                    <a:cxn ang="0">
                      <a:pos x="136" y="63"/>
                    </a:cxn>
                  </a:cxnLst>
                  <a:rect l="0" t="0" r="r" b="b"/>
                  <a:pathLst>
                    <a:path w="273" h="451">
                      <a:moveTo>
                        <a:pt x="95" y="268"/>
                      </a:moveTo>
                      <a:cubicBezTo>
                        <a:pt x="95" y="420"/>
                        <a:pt x="95" y="420"/>
                        <a:pt x="95" y="420"/>
                      </a:cubicBezTo>
                      <a:cubicBezTo>
                        <a:pt x="95" y="437"/>
                        <a:pt x="109" y="451"/>
                        <a:pt x="126" y="451"/>
                      </a:cubicBezTo>
                      <a:cubicBezTo>
                        <a:pt x="144" y="451"/>
                        <a:pt x="158" y="437"/>
                        <a:pt x="158" y="420"/>
                      </a:cubicBezTo>
                      <a:cubicBezTo>
                        <a:pt x="158" y="272"/>
                        <a:pt x="158" y="272"/>
                        <a:pt x="158" y="272"/>
                      </a:cubicBezTo>
                      <a:cubicBezTo>
                        <a:pt x="223" y="262"/>
                        <a:pt x="273" y="205"/>
                        <a:pt x="273" y="137"/>
                      </a:cubicBezTo>
                      <a:cubicBezTo>
                        <a:pt x="273" y="61"/>
                        <a:pt x="212" y="0"/>
                        <a:pt x="136" y="0"/>
                      </a:cubicBezTo>
                      <a:cubicBezTo>
                        <a:pt x="61" y="0"/>
                        <a:pt x="0" y="61"/>
                        <a:pt x="0" y="137"/>
                      </a:cubicBezTo>
                      <a:cubicBezTo>
                        <a:pt x="0" y="198"/>
                        <a:pt x="40" y="250"/>
                        <a:pt x="95" y="268"/>
                      </a:cubicBezTo>
                      <a:close/>
                      <a:moveTo>
                        <a:pt x="136" y="63"/>
                      </a:moveTo>
                      <a:cubicBezTo>
                        <a:pt x="177" y="63"/>
                        <a:pt x="210" y="96"/>
                        <a:pt x="210" y="137"/>
                      </a:cubicBezTo>
                      <a:cubicBezTo>
                        <a:pt x="210" y="178"/>
                        <a:pt x="177" y="211"/>
                        <a:pt x="136" y="211"/>
                      </a:cubicBezTo>
                      <a:cubicBezTo>
                        <a:pt x="96" y="211"/>
                        <a:pt x="63" y="178"/>
                        <a:pt x="63" y="137"/>
                      </a:cubicBezTo>
                      <a:cubicBezTo>
                        <a:pt x="63" y="96"/>
                        <a:pt x="96" y="63"/>
                        <a:pt x="136" y="63"/>
                      </a:cubicBezTo>
                      <a:close/>
                      <a:moveTo>
                        <a:pt x="136" y="63"/>
                      </a:moveTo>
                      <a:cubicBezTo>
                        <a:pt x="136" y="63"/>
                        <a:pt x="136" y="63"/>
                        <a:pt x="136" y="63"/>
                      </a:cubicBezTo>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113" name="Freeform 126">
                  <a:extLst>
                    <a:ext uri="{FF2B5EF4-FFF2-40B4-BE49-F238E27FC236}">
                      <a16:creationId xmlns:a16="http://schemas.microsoft.com/office/drawing/2014/main" id="{3DAB6B5D-806F-4D50-A55B-BB812F5121CC}"/>
                    </a:ext>
                  </a:extLst>
                </p:cNvPr>
                <p:cNvSpPr>
                  <a:spLocks noEditPoints="1"/>
                </p:cNvSpPr>
                <p:nvPr/>
              </p:nvSpPr>
              <p:spPr bwMode="auto">
                <a:xfrm>
                  <a:off x="1861366" y="2931227"/>
                  <a:ext cx="74170" cy="45575"/>
                </a:xfrm>
                <a:custGeom>
                  <a:avLst/>
                  <a:gdLst/>
                  <a:ahLst/>
                  <a:cxnLst>
                    <a:cxn ang="0">
                      <a:pos x="137" y="274"/>
                    </a:cxn>
                    <a:cxn ang="0">
                      <a:pos x="267" y="180"/>
                    </a:cxn>
                    <a:cxn ang="0">
                      <a:pos x="406" y="180"/>
                    </a:cxn>
                    <a:cxn ang="0">
                      <a:pos x="438" y="148"/>
                    </a:cxn>
                    <a:cxn ang="0">
                      <a:pos x="406" y="116"/>
                    </a:cxn>
                    <a:cxn ang="0">
                      <a:pos x="272" y="116"/>
                    </a:cxn>
                    <a:cxn ang="0">
                      <a:pos x="137" y="0"/>
                    </a:cxn>
                    <a:cxn ang="0">
                      <a:pos x="0" y="136"/>
                    </a:cxn>
                    <a:cxn ang="0">
                      <a:pos x="137" y="274"/>
                    </a:cxn>
                    <a:cxn ang="0">
                      <a:pos x="137" y="63"/>
                    </a:cxn>
                    <a:cxn ang="0">
                      <a:pos x="211" y="136"/>
                    </a:cxn>
                    <a:cxn ang="0">
                      <a:pos x="137" y="210"/>
                    </a:cxn>
                    <a:cxn ang="0">
                      <a:pos x="63" y="136"/>
                    </a:cxn>
                    <a:cxn ang="0">
                      <a:pos x="137" y="63"/>
                    </a:cxn>
                    <a:cxn ang="0">
                      <a:pos x="137" y="63"/>
                    </a:cxn>
                    <a:cxn ang="0">
                      <a:pos x="137" y="63"/>
                    </a:cxn>
                  </a:cxnLst>
                  <a:rect l="0" t="0" r="r" b="b"/>
                  <a:pathLst>
                    <a:path w="438" h="274">
                      <a:moveTo>
                        <a:pt x="137" y="274"/>
                      </a:moveTo>
                      <a:cubicBezTo>
                        <a:pt x="197" y="274"/>
                        <a:pt x="249" y="234"/>
                        <a:pt x="267" y="180"/>
                      </a:cubicBezTo>
                      <a:cubicBezTo>
                        <a:pt x="406" y="180"/>
                        <a:pt x="406" y="180"/>
                        <a:pt x="406" y="180"/>
                      </a:cubicBezTo>
                      <a:cubicBezTo>
                        <a:pt x="424" y="180"/>
                        <a:pt x="438" y="166"/>
                        <a:pt x="438" y="148"/>
                      </a:cubicBezTo>
                      <a:cubicBezTo>
                        <a:pt x="438" y="130"/>
                        <a:pt x="424" y="116"/>
                        <a:pt x="406" y="116"/>
                      </a:cubicBezTo>
                      <a:cubicBezTo>
                        <a:pt x="272" y="116"/>
                        <a:pt x="272" y="116"/>
                        <a:pt x="272" y="116"/>
                      </a:cubicBezTo>
                      <a:cubicBezTo>
                        <a:pt x="262" y="50"/>
                        <a:pt x="205" y="0"/>
                        <a:pt x="137" y="0"/>
                      </a:cubicBezTo>
                      <a:cubicBezTo>
                        <a:pt x="61" y="0"/>
                        <a:pt x="0" y="61"/>
                        <a:pt x="0" y="136"/>
                      </a:cubicBezTo>
                      <a:cubicBezTo>
                        <a:pt x="0" y="212"/>
                        <a:pt x="61" y="274"/>
                        <a:pt x="137" y="274"/>
                      </a:cubicBezTo>
                      <a:close/>
                      <a:moveTo>
                        <a:pt x="137" y="63"/>
                      </a:moveTo>
                      <a:cubicBezTo>
                        <a:pt x="178" y="63"/>
                        <a:pt x="211" y="96"/>
                        <a:pt x="211" y="136"/>
                      </a:cubicBezTo>
                      <a:cubicBezTo>
                        <a:pt x="211" y="177"/>
                        <a:pt x="178" y="210"/>
                        <a:pt x="137" y="210"/>
                      </a:cubicBezTo>
                      <a:cubicBezTo>
                        <a:pt x="96" y="210"/>
                        <a:pt x="63" y="177"/>
                        <a:pt x="63" y="136"/>
                      </a:cubicBezTo>
                      <a:cubicBezTo>
                        <a:pt x="63" y="96"/>
                        <a:pt x="96" y="63"/>
                        <a:pt x="137" y="63"/>
                      </a:cubicBezTo>
                      <a:close/>
                      <a:moveTo>
                        <a:pt x="137" y="63"/>
                      </a:moveTo>
                      <a:cubicBezTo>
                        <a:pt x="137" y="63"/>
                        <a:pt x="137" y="63"/>
                        <a:pt x="137" y="63"/>
                      </a:cubicBezTo>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114" name="Freeform 127">
                  <a:extLst>
                    <a:ext uri="{FF2B5EF4-FFF2-40B4-BE49-F238E27FC236}">
                      <a16:creationId xmlns:a16="http://schemas.microsoft.com/office/drawing/2014/main" id="{CFA656BD-3AC5-4575-96B5-D7ED82783FE1}"/>
                    </a:ext>
                  </a:extLst>
                </p:cNvPr>
                <p:cNvSpPr>
                  <a:spLocks noEditPoints="1"/>
                </p:cNvSpPr>
                <p:nvPr/>
              </p:nvSpPr>
              <p:spPr bwMode="auto">
                <a:xfrm>
                  <a:off x="1891749" y="2853482"/>
                  <a:ext cx="63447" cy="61660"/>
                </a:xfrm>
                <a:custGeom>
                  <a:avLst/>
                  <a:gdLst/>
                  <a:ahLst/>
                  <a:cxnLst>
                    <a:cxn ang="0">
                      <a:pos x="151" y="274"/>
                    </a:cxn>
                    <a:cxn ang="0">
                      <a:pos x="220" y="255"/>
                    </a:cxn>
                    <a:cxn ang="0">
                      <a:pos x="320" y="355"/>
                    </a:cxn>
                    <a:cxn ang="0">
                      <a:pos x="342" y="365"/>
                    </a:cxn>
                    <a:cxn ang="0">
                      <a:pos x="365" y="355"/>
                    </a:cxn>
                    <a:cxn ang="0">
                      <a:pos x="365" y="310"/>
                    </a:cxn>
                    <a:cxn ang="0">
                      <a:pos x="266" y="211"/>
                    </a:cxn>
                    <a:cxn ang="0">
                      <a:pos x="247" y="40"/>
                    </a:cxn>
                    <a:cxn ang="0">
                      <a:pos x="150" y="0"/>
                    </a:cxn>
                    <a:cxn ang="0">
                      <a:pos x="53" y="40"/>
                    </a:cxn>
                    <a:cxn ang="0">
                      <a:pos x="53" y="234"/>
                    </a:cxn>
                    <a:cxn ang="0">
                      <a:pos x="151" y="274"/>
                    </a:cxn>
                    <a:cxn ang="0">
                      <a:pos x="99" y="85"/>
                    </a:cxn>
                    <a:cxn ang="0">
                      <a:pos x="151" y="63"/>
                    </a:cxn>
                    <a:cxn ang="0">
                      <a:pos x="203" y="85"/>
                    </a:cxn>
                    <a:cxn ang="0">
                      <a:pos x="203" y="189"/>
                    </a:cxn>
                    <a:cxn ang="0">
                      <a:pos x="151" y="211"/>
                    </a:cxn>
                    <a:cxn ang="0">
                      <a:pos x="99" y="189"/>
                    </a:cxn>
                    <a:cxn ang="0">
                      <a:pos x="99" y="85"/>
                    </a:cxn>
                    <a:cxn ang="0">
                      <a:pos x="99" y="85"/>
                    </a:cxn>
                    <a:cxn ang="0">
                      <a:pos x="99" y="85"/>
                    </a:cxn>
                  </a:cxnLst>
                  <a:rect l="0" t="0" r="r" b="b"/>
                  <a:pathLst>
                    <a:path w="377" h="365">
                      <a:moveTo>
                        <a:pt x="151" y="274"/>
                      </a:moveTo>
                      <a:cubicBezTo>
                        <a:pt x="175" y="274"/>
                        <a:pt x="199" y="267"/>
                        <a:pt x="220" y="255"/>
                      </a:cubicBezTo>
                      <a:cubicBezTo>
                        <a:pt x="320" y="355"/>
                        <a:pt x="320" y="355"/>
                        <a:pt x="320" y="355"/>
                      </a:cubicBezTo>
                      <a:cubicBezTo>
                        <a:pt x="326" y="361"/>
                        <a:pt x="334" y="365"/>
                        <a:pt x="342" y="365"/>
                      </a:cubicBezTo>
                      <a:cubicBezTo>
                        <a:pt x="350" y="365"/>
                        <a:pt x="359" y="361"/>
                        <a:pt x="365" y="355"/>
                      </a:cubicBezTo>
                      <a:cubicBezTo>
                        <a:pt x="377" y="343"/>
                        <a:pt x="377" y="323"/>
                        <a:pt x="365" y="310"/>
                      </a:cubicBezTo>
                      <a:cubicBezTo>
                        <a:pt x="266" y="211"/>
                        <a:pt x="266" y="211"/>
                        <a:pt x="266" y="211"/>
                      </a:cubicBezTo>
                      <a:cubicBezTo>
                        <a:pt x="300" y="158"/>
                        <a:pt x="294" y="86"/>
                        <a:pt x="247" y="40"/>
                      </a:cubicBezTo>
                      <a:cubicBezTo>
                        <a:pt x="221" y="14"/>
                        <a:pt x="187" y="0"/>
                        <a:pt x="150" y="0"/>
                      </a:cubicBezTo>
                      <a:cubicBezTo>
                        <a:pt x="114" y="0"/>
                        <a:pt x="79" y="14"/>
                        <a:pt x="53" y="40"/>
                      </a:cubicBezTo>
                      <a:cubicBezTo>
                        <a:pt x="0" y="93"/>
                        <a:pt x="0" y="180"/>
                        <a:pt x="53" y="234"/>
                      </a:cubicBezTo>
                      <a:cubicBezTo>
                        <a:pt x="80" y="260"/>
                        <a:pt x="114" y="274"/>
                        <a:pt x="151" y="274"/>
                      </a:cubicBezTo>
                      <a:close/>
                      <a:moveTo>
                        <a:pt x="99" y="85"/>
                      </a:moveTo>
                      <a:cubicBezTo>
                        <a:pt x="113" y="70"/>
                        <a:pt x="131" y="63"/>
                        <a:pt x="151" y="63"/>
                      </a:cubicBezTo>
                      <a:cubicBezTo>
                        <a:pt x="171" y="63"/>
                        <a:pt x="189" y="71"/>
                        <a:pt x="203" y="85"/>
                      </a:cubicBezTo>
                      <a:cubicBezTo>
                        <a:pt x="232" y="113"/>
                        <a:pt x="232" y="160"/>
                        <a:pt x="203" y="189"/>
                      </a:cubicBezTo>
                      <a:cubicBezTo>
                        <a:pt x="189" y="203"/>
                        <a:pt x="171" y="211"/>
                        <a:pt x="151" y="211"/>
                      </a:cubicBezTo>
                      <a:cubicBezTo>
                        <a:pt x="131" y="211"/>
                        <a:pt x="113" y="203"/>
                        <a:pt x="99" y="189"/>
                      </a:cubicBezTo>
                      <a:cubicBezTo>
                        <a:pt x="70" y="160"/>
                        <a:pt x="70" y="113"/>
                        <a:pt x="99" y="85"/>
                      </a:cubicBezTo>
                      <a:close/>
                      <a:moveTo>
                        <a:pt x="99" y="85"/>
                      </a:moveTo>
                      <a:cubicBezTo>
                        <a:pt x="99" y="85"/>
                        <a:pt x="99" y="85"/>
                        <a:pt x="99" y="85"/>
                      </a:cubicBezTo>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115" name="Freeform 128">
                  <a:extLst>
                    <a:ext uri="{FF2B5EF4-FFF2-40B4-BE49-F238E27FC236}">
                      <a16:creationId xmlns:a16="http://schemas.microsoft.com/office/drawing/2014/main" id="{0BEDCD92-BC9F-485B-A6E3-B129D39E7C90}"/>
                    </a:ext>
                  </a:extLst>
                </p:cNvPr>
                <p:cNvSpPr>
                  <a:spLocks noEditPoints="1"/>
                </p:cNvSpPr>
                <p:nvPr/>
              </p:nvSpPr>
              <p:spPr bwMode="auto">
                <a:xfrm>
                  <a:off x="1917664" y="2915142"/>
                  <a:ext cx="153701" cy="163531"/>
                </a:xfrm>
                <a:custGeom>
                  <a:avLst/>
                  <a:gdLst/>
                  <a:ahLst/>
                  <a:cxnLst>
                    <a:cxn ang="0">
                      <a:pos x="283" y="442"/>
                    </a:cxn>
                    <a:cxn ang="0">
                      <a:pos x="283" y="580"/>
                    </a:cxn>
                    <a:cxn ang="0">
                      <a:pos x="43" y="736"/>
                    </a:cxn>
                    <a:cxn ang="0">
                      <a:pos x="0" y="825"/>
                    </a:cxn>
                    <a:cxn ang="0">
                      <a:pos x="0" y="945"/>
                    </a:cxn>
                    <a:cxn ang="0">
                      <a:pos x="32" y="976"/>
                    </a:cxn>
                    <a:cxn ang="0">
                      <a:pos x="64" y="945"/>
                    </a:cxn>
                    <a:cxn ang="0">
                      <a:pos x="64" y="825"/>
                    </a:cxn>
                    <a:cxn ang="0">
                      <a:pos x="83" y="785"/>
                    </a:cxn>
                    <a:cxn ang="0">
                      <a:pos x="324" y="630"/>
                    </a:cxn>
                    <a:cxn ang="0">
                      <a:pos x="346" y="595"/>
                    </a:cxn>
                    <a:cxn ang="0">
                      <a:pos x="346" y="427"/>
                    </a:cxn>
                    <a:cxn ang="0">
                      <a:pos x="332" y="401"/>
                    </a:cxn>
                    <a:cxn ang="0">
                      <a:pos x="311" y="362"/>
                    </a:cxn>
                    <a:cxn ang="0">
                      <a:pos x="311" y="189"/>
                    </a:cxn>
                    <a:cxn ang="0">
                      <a:pos x="436" y="64"/>
                    </a:cxn>
                    <a:cxn ang="0">
                      <a:pos x="473" y="64"/>
                    </a:cxn>
                    <a:cxn ang="0">
                      <a:pos x="598" y="189"/>
                    </a:cxn>
                    <a:cxn ang="0">
                      <a:pos x="598" y="362"/>
                    </a:cxn>
                    <a:cxn ang="0">
                      <a:pos x="577" y="401"/>
                    </a:cxn>
                    <a:cxn ang="0">
                      <a:pos x="563" y="427"/>
                    </a:cxn>
                    <a:cxn ang="0">
                      <a:pos x="563" y="595"/>
                    </a:cxn>
                    <a:cxn ang="0">
                      <a:pos x="585" y="630"/>
                    </a:cxn>
                    <a:cxn ang="0">
                      <a:pos x="826" y="785"/>
                    </a:cxn>
                    <a:cxn ang="0">
                      <a:pos x="846" y="825"/>
                    </a:cxn>
                    <a:cxn ang="0">
                      <a:pos x="846" y="945"/>
                    </a:cxn>
                    <a:cxn ang="0">
                      <a:pos x="877" y="976"/>
                    </a:cxn>
                    <a:cxn ang="0">
                      <a:pos x="909" y="945"/>
                    </a:cxn>
                    <a:cxn ang="0">
                      <a:pos x="909" y="825"/>
                    </a:cxn>
                    <a:cxn ang="0">
                      <a:pos x="867" y="736"/>
                    </a:cxn>
                    <a:cxn ang="0">
                      <a:pos x="627" y="580"/>
                    </a:cxn>
                    <a:cxn ang="0">
                      <a:pos x="627" y="442"/>
                    </a:cxn>
                    <a:cxn ang="0">
                      <a:pos x="662" y="362"/>
                    </a:cxn>
                    <a:cxn ang="0">
                      <a:pos x="662" y="188"/>
                    </a:cxn>
                    <a:cxn ang="0">
                      <a:pos x="473" y="0"/>
                    </a:cxn>
                    <a:cxn ang="0">
                      <a:pos x="436" y="0"/>
                    </a:cxn>
                    <a:cxn ang="0">
                      <a:pos x="248" y="188"/>
                    </a:cxn>
                    <a:cxn ang="0">
                      <a:pos x="248" y="362"/>
                    </a:cxn>
                    <a:cxn ang="0">
                      <a:pos x="283" y="442"/>
                    </a:cxn>
                    <a:cxn ang="0">
                      <a:pos x="283" y="442"/>
                    </a:cxn>
                    <a:cxn ang="0">
                      <a:pos x="283" y="442"/>
                    </a:cxn>
                  </a:cxnLst>
                  <a:rect l="0" t="0" r="r" b="b"/>
                  <a:pathLst>
                    <a:path w="909" h="976">
                      <a:moveTo>
                        <a:pt x="283" y="442"/>
                      </a:moveTo>
                      <a:cubicBezTo>
                        <a:pt x="283" y="580"/>
                        <a:pt x="283" y="580"/>
                        <a:pt x="283" y="580"/>
                      </a:cubicBezTo>
                      <a:cubicBezTo>
                        <a:pt x="242" y="601"/>
                        <a:pt x="139" y="657"/>
                        <a:pt x="43" y="736"/>
                      </a:cubicBezTo>
                      <a:cubicBezTo>
                        <a:pt x="16" y="758"/>
                        <a:pt x="0" y="791"/>
                        <a:pt x="0" y="825"/>
                      </a:cubicBezTo>
                      <a:cubicBezTo>
                        <a:pt x="0" y="945"/>
                        <a:pt x="0" y="945"/>
                        <a:pt x="0" y="945"/>
                      </a:cubicBezTo>
                      <a:cubicBezTo>
                        <a:pt x="0" y="962"/>
                        <a:pt x="14" y="976"/>
                        <a:pt x="32" y="976"/>
                      </a:cubicBezTo>
                      <a:cubicBezTo>
                        <a:pt x="50" y="976"/>
                        <a:pt x="64" y="962"/>
                        <a:pt x="64" y="945"/>
                      </a:cubicBezTo>
                      <a:cubicBezTo>
                        <a:pt x="64" y="825"/>
                        <a:pt x="64" y="825"/>
                        <a:pt x="64" y="825"/>
                      </a:cubicBezTo>
                      <a:cubicBezTo>
                        <a:pt x="64" y="810"/>
                        <a:pt x="71" y="795"/>
                        <a:pt x="83" y="785"/>
                      </a:cubicBezTo>
                      <a:cubicBezTo>
                        <a:pt x="188" y="698"/>
                        <a:pt x="302" y="641"/>
                        <a:pt x="324" y="630"/>
                      </a:cubicBezTo>
                      <a:cubicBezTo>
                        <a:pt x="338" y="624"/>
                        <a:pt x="346" y="610"/>
                        <a:pt x="346" y="595"/>
                      </a:cubicBezTo>
                      <a:cubicBezTo>
                        <a:pt x="346" y="427"/>
                        <a:pt x="346" y="427"/>
                        <a:pt x="346" y="427"/>
                      </a:cubicBezTo>
                      <a:cubicBezTo>
                        <a:pt x="346" y="417"/>
                        <a:pt x="341" y="407"/>
                        <a:pt x="332" y="401"/>
                      </a:cubicBezTo>
                      <a:cubicBezTo>
                        <a:pt x="319" y="393"/>
                        <a:pt x="311" y="378"/>
                        <a:pt x="311" y="362"/>
                      </a:cubicBezTo>
                      <a:cubicBezTo>
                        <a:pt x="311" y="189"/>
                        <a:pt x="311" y="189"/>
                        <a:pt x="311" y="189"/>
                      </a:cubicBezTo>
                      <a:cubicBezTo>
                        <a:pt x="311" y="120"/>
                        <a:pt x="367" y="64"/>
                        <a:pt x="436" y="64"/>
                      </a:cubicBezTo>
                      <a:cubicBezTo>
                        <a:pt x="473" y="64"/>
                        <a:pt x="473" y="64"/>
                        <a:pt x="473" y="64"/>
                      </a:cubicBezTo>
                      <a:cubicBezTo>
                        <a:pt x="542" y="64"/>
                        <a:pt x="598" y="120"/>
                        <a:pt x="598" y="189"/>
                      </a:cubicBezTo>
                      <a:cubicBezTo>
                        <a:pt x="598" y="362"/>
                        <a:pt x="598" y="362"/>
                        <a:pt x="598" y="362"/>
                      </a:cubicBezTo>
                      <a:cubicBezTo>
                        <a:pt x="598" y="378"/>
                        <a:pt x="590" y="393"/>
                        <a:pt x="577" y="401"/>
                      </a:cubicBezTo>
                      <a:cubicBezTo>
                        <a:pt x="568" y="407"/>
                        <a:pt x="563" y="417"/>
                        <a:pt x="563" y="427"/>
                      </a:cubicBezTo>
                      <a:cubicBezTo>
                        <a:pt x="563" y="595"/>
                        <a:pt x="563" y="595"/>
                        <a:pt x="563" y="595"/>
                      </a:cubicBezTo>
                      <a:cubicBezTo>
                        <a:pt x="563" y="610"/>
                        <a:pt x="572" y="624"/>
                        <a:pt x="585" y="630"/>
                      </a:cubicBezTo>
                      <a:cubicBezTo>
                        <a:pt x="607" y="641"/>
                        <a:pt x="721" y="698"/>
                        <a:pt x="826" y="785"/>
                      </a:cubicBezTo>
                      <a:cubicBezTo>
                        <a:pt x="838" y="795"/>
                        <a:pt x="846" y="809"/>
                        <a:pt x="846" y="825"/>
                      </a:cubicBezTo>
                      <a:cubicBezTo>
                        <a:pt x="846" y="945"/>
                        <a:pt x="846" y="945"/>
                        <a:pt x="846" y="945"/>
                      </a:cubicBezTo>
                      <a:cubicBezTo>
                        <a:pt x="846" y="962"/>
                        <a:pt x="860" y="976"/>
                        <a:pt x="877" y="976"/>
                      </a:cubicBezTo>
                      <a:cubicBezTo>
                        <a:pt x="895" y="976"/>
                        <a:pt x="909" y="962"/>
                        <a:pt x="909" y="945"/>
                      </a:cubicBezTo>
                      <a:cubicBezTo>
                        <a:pt x="909" y="825"/>
                        <a:pt x="909" y="825"/>
                        <a:pt x="909" y="825"/>
                      </a:cubicBezTo>
                      <a:cubicBezTo>
                        <a:pt x="909" y="791"/>
                        <a:pt x="894" y="758"/>
                        <a:pt x="867" y="736"/>
                      </a:cubicBezTo>
                      <a:cubicBezTo>
                        <a:pt x="770" y="657"/>
                        <a:pt x="667" y="601"/>
                        <a:pt x="627" y="580"/>
                      </a:cubicBezTo>
                      <a:cubicBezTo>
                        <a:pt x="627" y="442"/>
                        <a:pt x="627" y="442"/>
                        <a:pt x="627" y="442"/>
                      </a:cubicBezTo>
                      <a:cubicBezTo>
                        <a:pt x="649" y="422"/>
                        <a:pt x="662" y="393"/>
                        <a:pt x="662" y="362"/>
                      </a:cubicBezTo>
                      <a:cubicBezTo>
                        <a:pt x="662" y="188"/>
                        <a:pt x="662" y="188"/>
                        <a:pt x="662" y="188"/>
                      </a:cubicBezTo>
                      <a:cubicBezTo>
                        <a:pt x="662" y="85"/>
                        <a:pt x="577" y="0"/>
                        <a:pt x="473" y="0"/>
                      </a:cubicBezTo>
                      <a:cubicBezTo>
                        <a:pt x="436" y="0"/>
                        <a:pt x="436" y="0"/>
                        <a:pt x="436" y="0"/>
                      </a:cubicBezTo>
                      <a:cubicBezTo>
                        <a:pt x="332" y="0"/>
                        <a:pt x="248" y="85"/>
                        <a:pt x="248" y="188"/>
                      </a:cubicBezTo>
                      <a:cubicBezTo>
                        <a:pt x="248" y="362"/>
                        <a:pt x="248" y="362"/>
                        <a:pt x="248" y="362"/>
                      </a:cubicBezTo>
                      <a:cubicBezTo>
                        <a:pt x="248" y="393"/>
                        <a:pt x="261" y="422"/>
                        <a:pt x="283" y="442"/>
                      </a:cubicBezTo>
                      <a:close/>
                      <a:moveTo>
                        <a:pt x="283" y="442"/>
                      </a:moveTo>
                      <a:cubicBezTo>
                        <a:pt x="283" y="442"/>
                        <a:pt x="283" y="442"/>
                        <a:pt x="283" y="442"/>
                      </a:cubicBezTo>
                    </a:path>
                  </a:pathLst>
                </a:custGeom>
                <a:solidFill>
                  <a:schemeClr val="accent1"/>
                </a:solidFill>
                <a:ln w="9525">
                  <a:solidFill>
                    <a:schemeClr val="accent5"/>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grpSp>
        </p:grpSp>
        <p:sp>
          <p:nvSpPr>
            <p:cNvPr id="118" name="TextBox 117">
              <a:extLst>
                <a:ext uri="{FF2B5EF4-FFF2-40B4-BE49-F238E27FC236}">
                  <a16:creationId xmlns:a16="http://schemas.microsoft.com/office/drawing/2014/main" id="{F7AAA1F3-2544-444E-8CCD-B96FEA89D386}"/>
                </a:ext>
              </a:extLst>
            </p:cNvPr>
            <p:cNvSpPr txBox="1"/>
            <p:nvPr/>
          </p:nvSpPr>
          <p:spPr>
            <a:xfrm>
              <a:off x="666298" y="4022422"/>
              <a:ext cx="1717364" cy="314785"/>
            </a:xfrm>
            <a:prstGeom prst="roundRect">
              <a:avLst>
                <a:gd name="adj" fmla="val 50000"/>
              </a:avLst>
            </a:prstGeom>
            <a:solidFill>
              <a:srgbClr val="FFFFFF"/>
            </a:solidFill>
            <a:effectLst/>
          </p:spPr>
          <p:txBody>
            <a:bodyPr wrap="square" lIns="0" tIns="0" rIns="0" bIns="0" rtlCol="0" anchor="ctr">
              <a:noAutofit/>
            </a:bodyPr>
            <a:lstStyle/>
            <a:p>
              <a:pPr algn="ctr" defTabSz="681237">
                <a:defRPr/>
              </a:pPr>
              <a:r>
                <a:rPr lang="en-US" sz="894">
                  <a:solidFill>
                    <a:srgbClr val="715091"/>
                  </a:solidFill>
                  <a:latin typeface="Arial" panose="020B0604020202020204"/>
                </a:rPr>
                <a:t>One of the industry’s largest SWG installed bases</a:t>
              </a:r>
            </a:p>
          </p:txBody>
        </p:sp>
        <p:grpSp>
          <p:nvGrpSpPr>
            <p:cNvPr id="119" name="Group 118">
              <a:extLst>
                <a:ext uri="{FF2B5EF4-FFF2-40B4-BE49-F238E27FC236}">
                  <a16:creationId xmlns:a16="http://schemas.microsoft.com/office/drawing/2014/main" id="{6DF3E153-D059-4DB2-A5E8-3041EA91F00A}"/>
                </a:ext>
              </a:extLst>
            </p:cNvPr>
            <p:cNvGrpSpPr/>
            <p:nvPr/>
          </p:nvGrpSpPr>
          <p:grpSpPr>
            <a:xfrm>
              <a:off x="781368" y="3464386"/>
              <a:ext cx="603504" cy="419455"/>
              <a:chOff x="1691152" y="1855021"/>
              <a:chExt cx="603504" cy="419455"/>
            </a:xfrm>
          </p:grpSpPr>
          <p:sp>
            <p:nvSpPr>
              <p:cNvPr id="120" name="Rounded Rectangle 66">
                <a:extLst>
                  <a:ext uri="{FF2B5EF4-FFF2-40B4-BE49-F238E27FC236}">
                    <a16:creationId xmlns:a16="http://schemas.microsoft.com/office/drawing/2014/main" id="{FBBC9198-07FF-4394-9233-FB8C5FABF8DF}"/>
                  </a:ext>
                </a:extLst>
              </p:cNvPr>
              <p:cNvSpPr/>
              <p:nvPr/>
            </p:nvSpPr>
            <p:spPr bwMode="auto">
              <a:xfrm>
                <a:off x="1691152" y="1855021"/>
                <a:ext cx="603504" cy="419455"/>
              </a:xfrm>
              <a:prstGeom prst="roundRect">
                <a:avLst/>
              </a:prstGeom>
              <a:solidFill>
                <a:srgbClr val="FFFFFF"/>
              </a:solidFill>
              <a:ln w="12700" cap="flat" cmpd="sng" algn="ctr">
                <a:noFill/>
                <a:prstDash val="dash"/>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Email</a:t>
                </a:r>
              </a:p>
            </p:txBody>
          </p:sp>
          <p:grpSp>
            <p:nvGrpSpPr>
              <p:cNvPr id="121" name="Group 120">
                <a:extLst>
                  <a:ext uri="{FF2B5EF4-FFF2-40B4-BE49-F238E27FC236}">
                    <a16:creationId xmlns:a16="http://schemas.microsoft.com/office/drawing/2014/main" id="{1644337A-C5EC-4408-BAB2-A5BF0D5E0715}"/>
                  </a:ext>
                </a:extLst>
              </p:cNvPr>
              <p:cNvGrpSpPr/>
              <p:nvPr/>
            </p:nvGrpSpPr>
            <p:grpSpPr>
              <a:xfrm>
                <a:off x="1845359" y="1905743"/>
                <a:ext cx="295090" cy="199078"/>
                <a:chOff x="1817219" y="1905742"/>
                <a:chExt cx="346814" cy="233973"/>
              </a:xfrm>
            </p:grpSpPr>
            <p:sp>
              <p:nvSpPr>
                <p:cNvPr id="122" name="Freeform 5">
                  <a:extLst>
                    <a:ext uri="{FF2B5EF4-FFF2-40B4-BE49-F238E27FC236}">
                      <a16:creationId xmlns:a16="http://schemas.microsoft.com/office/drawing/2014/main" id="{D29C4FB2-566C-4289-9612-D30024D4AD99}"/>
                    </a:ext>
                  </a:extLst>
                </p:cNvPr>
                <p:cNvSpPr>
                  <a:spLocks noEditPoints="1"/>
                </p:cNvSpPr>
                <p:nvPr/>
              </p:nvSpPr>
              <p:spPr bwMode="auto">
                <a:xfrm>
                  <a:off x="1817219" y="1905742"/>
                  <a:ext cx="346814" cy="233973"/>
                </a:xfrm>
                <a:custGeom>
                  <a:avLst/>
                  <a:gdLst/>
                  <a:ahLst/>
                  <a:cxnLst>
                    <a:cxn ang="0">
                      <a:pos x="51" y="445"/>
                    </a:cxn>
                    <a:cxn ang="0">
                      <a:pos x="0" y="393"/>
                    </a:cxn>
                    <a:cxn ang="0">
                      <a:pos x="0" y="51"/>
                    </a:cxn>
                    <a:cxn ang="0">
                      <a:pos x="51" y="0"/>
                    </a:cxn>
                    <a:cxn ang="0">
                      <a:pos x="586" y="0"/>
                    </a:cxn>
                    <a:cxn ang="0">
                      <a:pos x="637" y="51"/>
                    </a:cxn>
                    <a:cxn ang="0">
                      <a:pos x="637" y="393"/>
                    </a:cxn>
                    <a:cxn ang="0">
                      <a:pos x="586" y="445"/>
                    </a:cxn>
                    <a:cxn ang="0">
                      <a:pos x="51" y="445"/>
                    </a:cxn>
                    <a:cxn ang="0">
                      <a:pos x="46" y="418"/>
                    </a:cxn>
                    <a:cxn ang="0">
                      <a:pos x="591" y="418"/>
                    </a:cxn>
                    <a:cxn ang="0">
                      <a:pos x="414" y="241"/>
                    </a:cxn>
                    <a:cxn ang="0">
                      <a:pos x="356" y="300"/>
                    </a:cxn>
                    <a:cxn ang="0">
                      <a:pos x="318" y="315"/>
                    </a:cxn>
                    <a:cxn ang="0">
                      <a:pos x="281" y="300"/>
                    </a:cxn>
                    <a:cxn ang="0">
                      <a:pos x="222" y="241"/>
                    </a:cxn>
                    <a:cxn ang="0">
                      <a:pos x="46" y="418"/>
                    </a:cxn>
                    <a:cxn ang="0">
                      <a:pos x="433" y="222"/>
                    </a:cxn>
                    <a:cxn ang="0">
                      <a:pos x="610" y="400"/>
                    </a:cxn>
                    <a:cxn ang="0">
                      <a:pos x="610" y="44"/>
                    </a:cxn>
                    <a:cxn ang="0">
                      <a:pos x="433" y="222"/>
                    </a:cxn>
                    <a:cxn ang="0">
                      <a:pos x="26" y="400"/>
                    </a:cxn>
                    <a:cxn ang="0">
                      <a:pos x="204" y="222"/>
                    </a:cxn>
                    <a:cxn ang="0">
                      <a:pos x="26" y="44"/>
                    </a:cxn>
                    <a:cxn ang="0">
                      <a:pos x="26" y="400"/>
                    </a:cxn>
                    <a:cxn ang="0">
                      <a:pos x="299" y="281"/>
                    </a:cxn>
                    <a:cxn ang="0">
                      <a:pos x="318" y="288"/>
                    </a:cxn>
                    <a:cxn ang="0">
                      <a:pos x="337" y="281"/>
                    </a:cxn>
                    <a:cxn ang="0">
                      <a:pos x="591" y="27"/>
                    </a:cxn>
                    <a:cxn ang="0">
                      <a:pos x="46" y="27"/>
                    </a:cxn>
                    <a:cxn ang="0">
                      <a:pos x="299" y="281"/>
                    </a:cxn>
                  </a:cxnLst>
                  <a:rect l="0" t="0" r="r" b="b"/>
                  <a:pathLst>
                    <a:path w="637" h="445">
                      <a:moveTo>
                        <a:pt x="51" y="445"/>
                      </a:moveTo>
                      <a:cubicBezTo>
                        <a:pt x="23" y="445"/>
                        <a:pt x="0" y="422"/>
                        <a:pt x="0" y="393"/>
                      </a:cubicBezTo>
                      <a:cubicBezTo>
                        <a:pt x="0" y="51"/>
                        <a:pt x="0" y="51"/>
                        <a:pt x="0" y="51"/>
                      </a:cubicBezTo>
                      <a:cubicBezTo>
                        <a:pt x="0" y="23"/>
                        <a:pt x="23" y="0"/>
                        <a:pt x="51" y="0"/>
                      </a:cubicBezTo>
                      <a:cubicBezTo>
                        <a:pt x="586" y="0"/>
                        <a:pt x="586" y="0"/>
                        <a:pt x="586" y="0"/>
                      </a:cubicBezTo>
                      <a:cubicBezTo>
                        <a:pt x="614" y="0"/>
                        <a:pt x="637" y="23"/>
                        <a:pt x="637" y="51"/>
                      </a:cubicBezTo>
                      <a:cubicBezTo>
                        <a:pt x="637" y="393"/>
                        <a:pt x="637" y="393"/>
                        <a:pt x="637" y="393"/>
                      </a:cubicBezTo>
                      <a:cubicBezTo>
                        <a:pt x="637" y="422"/>
                        <a:pt x="614" y="445"/>
                        <a:pt x="586" y="445"/>
                      </a:cubicBezTo>
                      <a:lnTo>
                        <a:pt x="51" y="445"/>
                      </a:lnTo>
                      <a:close/>
                      <a:moveTo>
                        <a:pt x="46" y="418"/>
                      </a:moveTo>
                      <a:cubicBezTo>
                        <a:pt x="591" y="418"/>
                        <a:pt x="591" y="418"/>
                        <a:pt x="591" y="418"/>
                      </a:cubicBezTo>
                      <a:cubicBezTo>
                        <a:pt x="414" y="241"/>
                        <a:pt x="414" y="241"/>
                        <a:pt x="414" y="241"/>
                      </a:cubicBezTo>
                      <a:cubicBezTo>
                        <a:pt x="356" y="300"/>
                        <a:pt x="356" y="300"/>
                        <a:pt x="356" y="300"/>
                      </a:cubicBezTo>
                      <a:cubicBezTo>
                        <a:pt x="346" y="309"/>
                        <a:pt x="333" y="315"/>
                        <a:pt x="318" y="315"/>
                      </a:cubicBezTo>
                      <a:cubicBezTo>
                        <a:pt x="304" y="315"/>
                        <a:pt x="290" y="309"/>
                        <a:pt x="281" y="300"/>
                      </a:cubicBezTo>
                      <a:cubicBezTo>
                        <a:pt x="222" y="241"/>
                        <a:pt x="222" y="241"/>
                        <a:pt x="222" y="241"/>
                      </a:cubicBezTo>
                      <a:lnTo>
                        <a:pt x="46" y="418"/>
                      </a:lnTo>
                      <a:close/>
                      <a:moveTo>
                        <a:pt x="433" y="222"/>
                      </a:moveTo>
                      <a:cubicBezTo>
                        <a:pt x="610" y="400"/>
                        <a:pt x="610" y="400"/>
                        <a:pt x="610" y="400"/>
                      </a:cubicBezTo>
                      <a:cubicBezTo>
                        <a:pt x="610" y="44"/>
                        <a:pt x="610" y="44"/>
                        <a:pt x="610" y="44"/>
                      </a:cubicBezTo>
                      <a:lnTo>
                        <a:pt x="433" y="222"/>
                      </a:lnTo>
                      <a:close/>
                      <a:moveTo>
                        <a:pt x="26" y="400"/>
                      </a:moveTo>
                      <a:cubicBezTo>
                        <a:pt x="204" y="222"/>
                        <a:pt x="204" y="222"/>
                        <a:pt x="204" y="222"/>
                      </a:cubicBezTo>
                      <a:cubicBezTo>
                        <a:pt x="26" y="44"/>
                        <a:pt x="26" y="44"/>
                        <a:pt x="26" y="44"/>
                      </a:cubicBezTo>
                      <a:lnTo>
                        <a:pt x="26" y="400"/>
                      </a:lnTo>
                      <a:close/>
                      <a:moveTo>
                        <a:pt x="299" y="281"/>
                      </a:moveTo>
                      <a:cubicBezTo>
                        <a:pt x="304" y="286"/>
                        <a:pt x="311" y="288"/>
                        <a:pt x="318" y="288"/>
                      </a:cubicBezTo>
                      <a:cubicBezTo>
                        <a:pt x="326" y="288"/>
                        <a:pt x="332" y="286"/>
                        <a:pt x="337" y="281"/>
                      </a:cubicBezTo>
                      <a:cubicBezTo>
                        <a:pt x="346" y="272"/>
                        <a:pt x="591" y="27"/>
                        <a:pt x="591" y="27"/>
                      </a:cubicBezTo>
                      <a:cubicBezTo>
                        <a:pt x="46" y="27"/>
                        <a:pt x="46" y="27"/>
                        <a:pt x="46" y="27"/>
                      </a:cubicBezTo>
                      <a:lnTo>
                        <a:pt x="299" y="281"/>
                      </a:lnTo>
                      <a:close/>
                    </a:path>
                  </a:pathLst>
                </a:custGeom>
                <a:solidFill>
                  <a:schemeClr val="accent1"/>
                </a:solidFill>
                <a:ln w="9525">
                  <a:solidFill>
                    <a:schemeClr val="accent5"/>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123" name="Freeform 24">
                  <a:extLst>
                    <a:ext uri="{FF2B5EF4-FFF2-40B4-BE49-F238E27FC236}">
                      <a16:creationId xmlns:a16="http://schemas.microsoft.com/office/drawing/2014/main" id="{F90E33F6-F3DB-4E59-B387-BA5DAF650052}"/>
                    </a:ext>
                  </a:extLst>
                </p:cNvPr>
                <p:cNvSpPr>
                  <a:spLocks noEditPoints="1"/>
                </p:cNvSpPr>
                <p:nvPr/>
              </p:nvSpPr>
              <p:spPr bwMode="auto">
                <a:xfrm>
                  <a:off x="1963601" y="1957313"/>
                  <a:ext cx="59255" cy="41240"/>
                </a:xfrm>
                <a:custGeom>
                  <a:avLst/>
                  <a:gdLst/>
                  <a:ahLst/>
                  <a:cxnLst>
                    <a:cxn ang="0">
                      <a:pos x="25" y="31"/>
                    </a:cxn>
                    <a:cxn ang="0">
                      <a:pos x="15" y="27"/>
                    </a:cxn>
                    <a:cxn ang="0">
                      <a:pos x="6" y="31"/>
                    </a:cxn>
                    <a:cxn ang="0">
                      <a:pos x="6" y="51"/>
                    </a:cxn>
                    <a:cxn ang="0">
                      <a:pos x="31" y="76"/>
                    </a:cxn>
                    <a:cxn ang="0">
                      <a:pos x="41" y="80"/>
                    </a:cxn>
                    <a:cxn ang="0">
                      <a:pos x="50" y="76"/>
                    </a:cxn>
                    <a:cxn ang="0">
                      <a:pos x="103" y="24"/>
                    </a:cxn>
                    <a:cxn ang="0">
                      <a:pos x="103" y="4"/>
                    </a:cxn>
                    <a:cxn ang="0">
                      <a:pos x="93" y="0"/>
                    </a:cxn>
                    <a:cxn ang="0">
                      <a:pos x="83" y="4"/>
                    </a:cxn>
                    <a:cxn ang="0">
                      <a:pos x="41" y="47"/>
                    </a:cxn>
                    <a:cxn ang="0">
                      <a:pos x="25" y="31"/>
                    </a:cxn>
                    <a:cxn ang="0">
                      <a:pos x="89" y="10"/>
                    </a:cxn>
                    <a:cxn ang="0">
                      <a:pos x="93" y="8"/>
                    </a:cxn>
                    <a:cxn ang="0">
                      <a:pos x="97" y="10"/>
                    </a:cxn>
                    <a:cxn ang="0">
                      <a:pos x="97" y="17"/>
                    </a:cxn>
                    <a:cxn ang="0">
                      <a:pos x="44" y="70"/>
                    </a:cxn>
                    <a:cxn ang="0">
                      <a:pos x="41" y="72"/>
                    </a:cxn>
                    <a:cxn ang="0">
                      <a:pos x="37" y="70"/>
                    </a:cxn>
                    <a:cxn ang="0">
                      <a:pos x="12" y="45"/>
                    </a:cxn>
                    <a:cxn ang="0">
                      <a:pos x="12" y="37"/>
                    </a:cxn>
                    <a:cxn ang="0">
                      <a:pos x="15" y="36"/>
                    </a:cxn>
                    <a:cxn ang="0">
                      <a:pos x="19" y="37"/>
                    </a:cxn>
                    <a:cxn ang="0">
                      <a:pos x="38" y="56"/>
                    </a:cxn>
                    <a:cxn ang="0">
                      <a:pos x="41" y="57"/>
                    </a:cxn>
                    <a:cxn ang="0">
                      <a:pos x="44" y="56"/>
                    </a:cxn>
                    <a:cxn ang="0">
                      <a:pos x="89" y="10"/>
                    </a:cxn>
                  </a:cxnLst>
                  <a:rect l="0" t="0" r="r" b="b"/>
                  <a:pathLst>
                    <a:path w="108" h="80">
                      <a:moveTo>
                        <a:pt x="25" y="31"/>
                      </a:moveTo>
                      <a:cubicBezTo>
                        <a:pt x="23" y="29"/>
                        <a:pt x="19" y="27"/>
                        <a:pt x="15" y="27"/>
                      </a:cubicBezTo>
                      <a:cubicBezTo>
                        <a:pt x="12" y="27"/>
                        <a:pt x="8" y="29"/>
                        <a:pt x="6" y="31"/>
                      </a:cubicBezTo>
                      <a:cubicBezTo>
                        <a:pt x="0" y="37"/>
                        <a:pt x="0" y="46"/>
                        <a:pt x="6" y="51"/>
                      </a:cubicBezTo>
                      <a:cubicBezTo>
                        <a:pt x="31" y="76"/>
                        <a:pt x="31" y="76"/>
                        <a:pt x="31" y="76"/>
                      </a:cubicBezTo>
                      <a:cubicBezTo>
                        <a:pt x="33" y="79"/>
                        <a:pt x="37" y="80"/>
                        <a:pt x="41" y="80"/>
                      </a:cubicBezTo>
                      <a:cubicBezTo>
                        <a:pt x="44" y="80"/>
                        <a:pt x="48" y="79"/>
                        <a:pt x="50" y="76"/>
                      </a:cubicBezTo>
                      <a:cubicBezTo>
                        <a:pt x="103" y="24"/>
                        <a:pt x="103" y="24"/>
                        <a:pt x="103" y="24"/>
                      </a:cubicBezTo>
                      <a:cubicBezTo>
                        <a:pt x="108" y="18"/>
                        <a:pt x="108" y="9"/>
                        <a:pt x="103" y="4"/>
                      </a:cubicBezTo>
                      <a:cubicBezTo>
                        <a:pt x="100" y="1"/>
                        <a:pt x="97" y="0"/>
                        <a:pt x="93" y="0"/>
                      </a:cubicBezTo>
                      <a:cubicBezTo>
                        <a:pt x="90" y="0"/>
                        <a:pt x="86" y="1"/>
                        <a:pt x="83" y="4"/>
                      </a:cubicBezTo>
                      <a:cubicBezTo>
                        <a:pt x="41" y="47"/>
                        <a:pt x="41" y="47"/>
                        <a:pt x="41" y="47"/>
                      </a:cubicBezTo>
                      <a:lnTo>
                        <a:pt x="25" y="31"/>
                      </a:lnTo>
                      <a:close/>
                      <a:moveTo>
                        <a:pt x="89" y="10"/>
                      </a:moveTo>
                      <a:cubicBezTo>
                        <a:pt x="90" y="9"/>
                        <a:pt x="92" y="8"/>
                        <a:pt x="93" y="8"/>
                      </a:cubicBezTo>
                      <a:cubicBezTo>
                        <a:pt x="95" y="8"/>
                        <a:pt x="96" y="9"/>
                        <a:pt x="97" y="10"/>
                      </a:cubicBezTo>
                      <a:cubicBezTo>
                        <a:pt x="99" y="12"/>
                        <a:pt x="99" y="15"/>
                        <a:pt x="97" y="17"/>
                      </a:cubicBezTo>
                      <a:cubicBezTo>
                        <a:pt x="44" y="70"/>
                        <a:pt x="44" y="70"/>
                        <a:pt x="44" y="70"/>
                      </a:cubicBezTo>
                      <a:cubicBezTo>
                        <a:pt x="43" y="71"/>
                        <a:pt x="42" y="72"/>
                        <a:pt x="41" y="72"/>
                      </a:cubicBezTo>
                      <a:cubicBezTo>
                        <a:pt x="39" y="72"/>
                        <a:pt x="38" y="71"/>
                        <a:pt x="37" y="70"/>
                      </a:cubicBezTo>
                      <a:cubicBezTo>
                        <a:pt x="12" y="45"/>
                        <a:pt x="12" y="45"/>
                        <a:pt x="12" y="45"/>
                      </a:cubicBezTo>
                      <a:cubicBezTo>
                        <a:pt x="10" y="43"/>
                        <a:pt x="10" y="39"/>
                        <a:pt x="12" y="37"/>
                      </a:cubicBezTo>
                      <a:cubicBezTo>
                        <a:pt x="13" y="36"/>
                        <a:pt x="14" y="36"/>
                        <a:pt x="15" y="36"/>
                      </a:cubicBezTo>
                      <a:cubicBezTo>
                        <a:pt x="17" y="36"/>
                        <a:pt x="18" y="36"/>
                        <a:pt x="19" y="37"/>
                      </a:cubicBezTo>
                      <a:cubicBezTo>
                        <a:pt x="38" y="56"/>
                        <a:pt x="38" y="56"/>
                        <a:pt x="38" y="56"/>
                      </a:cubicBezTo>
                      <a:cubicBezTo>
                        <a:pt x="38" y="57"/>
                        <a:pt x="39" y="57"/>
                        <a:pt x="41" y="57"/>
                      </a:cubicBezTo>
                      <a:cubicBezTo>
                        <a:pt x="42" y="57"/>
                        <a:pt x="43" y="57"/>
                        <a:pt x="44" y="56"/>
                      </a:cubicBezTo>
                      <a:lnTo>
                        <a:pt x="89" y="10"/>
                      </a:lnTo>
                      <a:close/>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124" name="Freeform 23">
                  <a:extLst>
                    <a:ext uri="{FF2B5EF4-FFF2-40B4-BE49-F238E27FC236}">
                      <a16:creationId xmlns:a16="http://schemas.microsoft.com/office/drawing/2014/main" id="{1D76042C-6C34-4DD6-8AB1-4B316F2B0274}"/>
                    </a:ext>
                  </a:extLst>
                </p:cNvPr>
                <p:cNvSpPr>
                  <a:spLocks noEditPoints="1"/>
                </p:cNvSpPr>
                <p:nvPr/>
              </p:nvSpPr>
              <p:spPr bwMode="auto">
                <a:xfrm>
                  <a:off x="1943735" y="1923188"/>
                  <a:ext cx="94110" cy="106888"/>
                </a:xfrm>
                <a:custGeom>
                  <a:avLst/>
                  <a:gdLst/>
                  <a:ahLst/>
                  <a:cxnLst>
                    <a:cxn ang="0">
                      <a:pos x="170" y="36"/>
                    </a:cxn>
                    <a:cxn ang="0">
                      <a:pos x="88" y="1"/>
                    </a:cxn>
                    <a:cxn ang="0">
                      <a:pos x="84" y="1"/>
                    </a:cxn>
                    <a:cxn ang="0">
                      <a:pos x="3" y="36"/>
                    </a:cxn>
                    <a:cxn ang="0">
                      <a:pos x="0" y="40"/>
                    </a:cxn>
                    <a:cxn ang="0">
                      <a:pos x="0" y="83"/>
                    </a:cxn>
                    <a:cxn ang="0">
                      <a:pos x="38" y="175"/>
                    </a:cxn>
                    <a:cxn ang="0">
                      <a:pos x="86" y="203"/>
                    </a:cxn>
                    <a:cxn ang="0">
                      <a:pos x="135" y="175"/>
                    </a:cxn>
                    <a:cxn ang="0">
                      <a:pos x="173" y="83"/>
                    </a:cxn>
                    <a:cxn ang="0">
                      <a:pos x="173" y="40"/>
                    </a:cxn>
                    <a:cxn ang="0">
                      <a:pos x="170" y="36"/>
                    </a:cxn>
                    <a:cxn ang="0">
                      <a:pos x="164" y="83"/>
                    </a:cxn>
                    <a:cxn ang="0">
                      <a:pos x="129" y="169"/>
                    </a:cxn>
                    <a:cxn ang="0">
                      <a:pos x="86" y="195"/>
                    </a:cxn>
                    <a:cxn ang="0">
                      <a:pos x="44" y="169"/>
                    </a:cxn>
                    <a:cxn ang="0">
                      <a:pos x="8" y="83"/>
                    </a:cxn>
                    <a:cxn ang="0">
                      <a:pos x="8" y="43"/>
                    </a:cxn>
                    <a:cxn ang="0">
                      <a:pos x="86" y="10"/>
                    </a:cxn>
                    <a:cxn ang="0">
                      <a:pos x="164" y="43"/>
                    </a:cxn>
                    <a:cxn ang="0">
                      <a:pos x="164" y="83"/>
                    </a:cxn>
                  </a:cxnLst>
                  <a:rect l="0" t="0" r="r" b="b"/>
                  <a:pathLst>
                    <a:path w="173" h="203">
                      <a:moveTo>
                        <a:pt x="170" y="36"/>
                      </a:moveTo>
                      <a:cubicBezTo>
                        <a:pt x="142" y="28"/>
                        <a:pt x="114" y="16"/>
                        <a:pt x="88" y="1"/>
                      </a:cubicBezTo>
                      <a:cubicBezTo>
                        <a:pt x="87" y="0"/>
                        <a:pt x="85" y="0"/>
                        <a:pt x="84" y="1"/>
                      </a:cubicBezTo>
                      <a:cubicBezTo>
                        <a:pt x="58" y="16"/>
                        <a:pt x="32" y="28"/>
                        <a:pt x="3" y="36"/>
                      </a:cubicBezTo>
                      <a:cubicBezTo>
                        <a:pt x="1" y="36"/>
                        <a:pt x="0" y="38"/>
                        <a:pt x="0" y="40"/>
                      </a:cubicBezTo>
                      <a:cubicBezTo>
                        <a:pt x="0" y="83"/>
                        <a:pt x="0" y="83"/>
                        <a:pt x="0" y="83"/>
                      </a:cubicBezTo>
                      <a:cubicBezTo>
                        <a:pt x="0" y="128"/>
                        <a:pt x="21" y="158"/>
                        <a:pt x="38" y="175"/>
                      </a:cubicBezTo>
                      <a:cubicBezTo>
                        <a:pt x="57" y="193"/>
                        <a:pt x="78" y="203"/>
                        <a:pt x="86" y="203"/>
                      </a:cubicBezTo>
                      <a:cubicBezTo>
                        <a:pt x="94" y="203"/>
                        <a:pt x="116" y="193"/>
                        <a:pt x="135" y="175"/>
                      </a:cubicBezTo>
                      <a:cubicBezTo>
                        <a:pt x="152" y="158"/>
                        <a:pt x="173" y="128"/>
                        <a:pt x="173" y="83"/>
                      </a:cubicBezTo>
                      <a:cubicBezTo>
                        <a:pt x="173" y="40"/>
                        <a:pt x="173" y="40"/>
                        <a:pt x="173" y="40"/>
                      </a:cubicBezTo>
                      <a:cubicBezTo>
                        <a:pt x="173" y="38"/>
                        <a:pt x="172" y="36"/>
                        <a:pt x="170" y="36"/>
                      </a:cubicBezTo>
                      <a:close/>
                      <a:moveTo>
                        <a:pt x="164" y="83"/>
                      </a:moveTo>
                      <a:cubicBezTo>
                        <a:pt x="164" y="125"/>
                        <a:pt x="145" y="153"/>
                        <a:pt x="129" y="169"/>
                      </a:cubicBezTo>
                      <a:cubicBezTo>
                        <a:pt x="110" y="187"/>
                        <a:pt x="91" y="195"/>
                        <a:pt x="86" y="195"/>
                      </a:cubicBezTo>
                      <a:cubicBezTo>
                        <a:pt x="82" y="195"/>
                        <a:pt x="62" y="187"/>
                        <a:pt x="44" y="169"/>
                      </a:cubicBezTo>
                      <a:cubicBezTo>
                        <a:pt x="28" y="153"/>
                        <a:pt x="8" y="125"/>
                        <a:pt x="8" y="83"/>
                      </a:cubicBezTo>
                      <a:cubicBezTo>
                        <a:pt x="8" y="43"/>
                        <a:pt x="8" y="43"/>
                        <a:pt x="8" y="43"/>
                      </a:cubicBezTo>
                      <a:cubicBezTo>
                        <a:pt x="36" y="35"/>
                        <a:pt x="61" y="24"/>
                        <a:pt x="86" y="10"/>
                      </a:cubicBezTo>
                      <a:cubicBezTo>
                        <a:pt x="111" y="24"/>
                        <a:pt x="138" y="35"/>
                        <a:pt x="164" y="43"/>
                      </a:cubicBezTo>
                      <a:lnTo>
                        <a:pt x="164" y="83"/>
                      </a:lnTo>
                      <a:close/>
                    </a:path>
                  </a:pathLst>
                </a:custGeom>
                <a:solidFill>
                  <a:schemeClr val="accent1"/>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grpSp>
        </p:grpSp>
        <p:grpSp>
          <p:nvGrpSpPr>
            <p:cNvPr id="125" name="Group 124">
              <a:extLst>
                <a:ext uri="{FF2B5EF4-FFF2-40B4-BE49-F238E27FC236}">
                  <a16:creationId xmlns:a16="http://schemas.microsoft.com/office/drawing/2014/main" id="{47C2D8FB-F355-4B1C-9E93-EB4C0B733B00}"/>
                </a:ext>
              </a:extLst>
            </p:cNvPr>
            <p:cNvGrpSpPr/>
            <p:nvPr/>
          </p:nvGrpSpPr>
          <p:grpSpPr>
            <a:xfrm>
              <a:off x="768971" y="2930664"/>
              <a:ext cx="607506" cy="426997"/>
              <a:chOff x="1007961" y="1922993"/>
              <a:chExt cx="607506" cy="435996"/>
            </a:xfrm>
            <a:solidFill>
              <a:srgbClr val="FFFFFF"/>
            </a:solidFill>
          </p:grpSpPr>
          <p:sp>
            <p:nvSpPr>
              <p:cNvPr id="126" name="Rounded Rectangle 243">
                <a:extLst>
                  <a:ext uri="{FF2B5EF4-FFF2-40B4-BE49-F238E27FC236}">
                    <a16:creationId xmlns:a16="http://schemas.microsoft.com/office/drawing/2014/main" id="{FDCFAB15-8EB9-48B1-B6F1-3C293834D231}"/>
                  </a:ext>
                </a:extLst>
              </p:cNvPr>
              <p:cNvSpPr/>
              <p:nvPr/>
            </p:nvSpPr>
            <p:spPr bwMode="auto">
              <a:xfrm>
                <a:off x="1007961" y="1922993"/>
                <a:ext cx="607506" cy="435996"/>
              </a:xfrm>
              <a:prstGeom prst="roundRect">
                <a:avLst/>
              </a:prstGeom>
              <a:grpFill/>
              <a:ln w="12700" cap="flat" cmpd="sng" algn="ctr">
                <a:noFill/>
                <a:prstDash val="dash"/>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SWG</a:t>
                </a:r>
              </a:p>
            </p:txBody>
          </p:sp>
          <p:grpSp>
            <p:nvGrpSpPr>
              <p:cNvPr id="127" name="Group 126">
                <a:extLst>
                  <a:ext uri="{FF2B5EF4-FFF2-40B4-BE49-F238E27FC236}">
                    <a16:creationId xmlns:a16="http://schemas.microsoft.com/office/drawing/2014/main" id="{B2A3355A-FE69-4546-BF4E-81898C17C520}"/>
                  </a:ext>
                </a:extLst>
              </p:cNvPr>
              <p:cNvGrpSpPr/>
              <p:nvPr/>
            </p:nvGrpSpPr>
            <p:grpSpPr>
              <a:xfrm>
                <a:off x="1206422" y="1991849"/>
                <a:ext cx="210585" cy="205203"/>
                <a:chOff x="1197926" y="1992256"/>
                <a:chExt cx="202368" cy="197197"/>
              </a:xfrm>
              <a:grpFill/>
            </p:grpSpPr>
            <p:sp>
              <p:nvSpPr>
                <p:cNvPr id="128" name="Freeform 170">
                  <a:extLst>
                    <a:ext uri="{FF2B5EF4-FFF2-40B4-BE49-F238E27FC236}">
                      <a16:creationId xmlns:a16="http://schemas.microsoft.com/office/drawing/2014/main" id="{43CCFC0B-261D-413A-BF02-32E80EDE232F}"/>
                    </a:ext>
                  </a:extLst>
                </p:cNvPr>
                <p:cNvSpPr>
                  <a:spLocks noEditPoints="1"/>
                </p:cNvSpPr>
                <p:nvPr/>
              </p:nvSpPr>
              <p:spPr bwMode="auto">
                <a:xfrm>
                  <a:off x="1197926" y="1992256"/>
                  <a:ext cx="197197" cy="197197"/>
                </a:xfrm>
                <a:custGeom>
                  <a:avLst/>
                  <a:gdLst/>
                  <a:ahLst/>
                  <a:cxnLst>
                    <a:cxn ang="0">
                      <a:pos x="186" y="93"/>
                    </a:cxn>
                    <a:cxn ang="0">
                      <a:pos x="160" y="29"/>
                    </a:cxn>
                    <a:cxn ang="0">
                      <a:pos x="94" y="0"/>
                    </a:cxn>
                    <a:cxn ang="0">
                      <a:pos x="91" y="0"/>
                    </a:cxn>
                    <a:cxn ang="0">
                      <a:pos x="25" y="29"/>
                    </a:cxn>
                    <a:cxn ang="0">
                      <a:pos x="25" y="29"/>
                    </a:cxn>
                    <a:cxn ang="0">
                      <a:pos x="23" y="154"/>
                    </a:cxn>
                    <a:cxn ang="0">
                      <a:pos x="24" y="155"/>
                    </a:cxn>
                    <a:cxn ang="0">
                      <a:pos x="91" y="186"/>
                    </a:cxn>
                    <a:cxn ang="0">
                      <a:pos x="94" y="186"/>
                    </a:cxn>
                    <a:cxn ang="0">
                      <a:pos x="96" y="186"/>
                    </a:cxn>
                    <a:cxn ang="0">
                      <a:pos x="162" y="154"/>
                    </a:cxn>
                    <a:cxn ang="0">
                      <a:pos x="6" y="96"/>
                    </a:cxn>
                    <a:cxn ang="0">
                      <a:pos x="53" y="135"/>
                    </a:cxn>
                    <a:cxn ang="0">
                      <a:pos x="6" y="96"/>
                    </a:cxn>
                    <a:cxn ang="0">
                      <a:pos x="54" y="48"/>
                    </a:cxn>
                    <a:cxn ang="0">
                      <a:pos x="6" y="90"/>
                    </a:cxn>
                    <a:cxn ang="0">
                      <a:pos x="179" y="90"/>
                    </a:cxn>
                    <a:cxn ang="0">
                      <a:pos x="132" y="48"/>
                    </a:cxn>
                    <a:cxn ang="0">
                      <a:pos x="179" y="90"/>
                    </a:cxn>
                    <a:cxn ang="0">
                      <a:pos x="63" y="44"/>
                    </a:cxn>
                    <a:cxn ang="0">
                      <a:pos x="90" y="48"/>
                    </a:cxn>
                    <a:cxn ang="0">
                      <a:pos x="90" y="90"/>
                    </a:cxn>
                    <a:cxn ang="0">
                      <a:pos x="60" y="50"/>
                    </a:cxn>
                    <a:cxn ang="0">
                      <a:pos x="96" y="54"/>
                    </a:cxn>
                    <a:cxn ang="0">
                      <a:pos x="134" y="90"/>
                    </a:cxn>
                    <a:cxn ang="0">
                      <a:pos x="96" y="54"/>
                    </a:cxn>
                    <a:cxn ang="0">
                      <a:pos x="96" y="8"/>
                    </a:cxn>
                    <a:cxn ang="0">
                      <a:pos x="96" y="48"/>
                    </a:cxn>
                    <a:cxn ang="0">
                      <a:pos x="104" y="7"/>
                    </a:cxn>
                    <a:cxn ang="0">
                      <a:pos x="129" y="42"/>
                    </a:cxn>
                    <a:cxn ang="0">
                      <a:pos x="33" y="31"/>
                    </a:cxn>
                    <a:cxn ang="0">
                      <a:pos x="56" y="42"/>
                    </a:cxn>
                    <a:cxn ang="0">
                      <a:pos x="90" y="96"/>
                    </a:cxn>
                    <a:cxn ang="0">
                      <a:pos x="59" y="133"/>
                    </a:cxn>
                    <a:cxn ang="0">
                      <a:pos x="90" y="135"/>
                    </a:cxn>
                    <a:cxn ang="0">
                      <a:pos x="61" y="139"/>
                    </a:cxn>
                    <a:cxn ang="0">
                      <a:pos x="96" y="177"/>
                    </a:cxn>
                    <a:cxn ang="0">
                      <a:pos x="124" y="139"/>
                    </a:cxn>
                    <a:cxn ang="0">
                      <a:pos x="96" y="128"/>
                    </a:cxn>
                    <a:cxn ang="0">
                      <a:pos x="134" y="96"/>
                    </a:cxn>
                    <a:cxn ang="0">
                      <a:pos x="96" y="128"/>
                    </a:cxn>
                    <a:cxn ang="0">
                      <a:pos x="179" y="96"/>
                    </a:cxn>
                    <a:cxn ang="0">
                      <a:pos x="133" y="135"/>
                    </a:cxn>
                    <a:cxn ang="0">
                      <a:pos x="31" y="153"/>
                    </a:cxn>
                    <a:cxn ang="0">
                      <a:pos x="82" y="178"/>
                    </a:cxn>
                    <a:cxn ang="0">
                      <a:pos x="104" y="178"/>
                    </a:cxn>
                    <a:cxn ang="0">
                      <a:pos x="155" y="153"/>
                    </a:cxn>
                    <a:cxn ang="0">
                      <a:pos x="104" y="178"/>
                    </a:cxn>
                  </a:cxnLst>
                  <a:rect l="0" t="0" r="r" b="b"/>
                  <a:pathLst>
                    <a:path w="186" h="186">
                      <a:moveTo>
                        <a:pt x="162" y="154"/>
                      </a:moveTo>
                      <a:cubicBezTo>
                        <a:pt x="177" y="138"/>
                        <a:pt x="186" y="116"/>
                        <a:pt x="186" y="93"/>
                      </a:cubicBezTo>
                      <a:cubicBezTo>
                        <a:pt x="186" y="68"/>
                        <a:pt x="176" y="46"/>
                        <a:pt x="160" y="29"/>
                      </a:cubicBezTo>
                      <a:cubicBezTo>
                        <a:pt x="160" y="29"/>
                        <a:pt x="160" y="29"/>
                        <a:pt x="160" y="29"/>
                      </a:cubicBezTo>
                      <a:cubicBezTo>
                        <a:pt x="144" y="12"/>
                        <a:pt x="121" y="1"/>
                        <a:pt x="96" y="0"/>
                      </a:cubicBezTo>
                      <a:cubicBezTo>
                        <a:pt x="94" y="0"/>
                        <a:pt x="94" y="0"/>
                        <a:pt x="94" y="0"/>
                      </a:cubicBezTo>
                      <a:cubicBezTo>
                        <a:pt x="94" y="0"/>
                        <a:pt x="93" y="0"/>
                        <a:pt x="93" y="0"/>
                      </a:cubicBezTo>
                      <a:cubicBezTo>
                        <a:pt x="92" y="0"/>
                        <a:pt x="92" y="0"/>
                        <a:pt x="91" y="0"/>
                      </a:cubicBezTo>
                      <a:cubicBezTo>
                        <a:pt x="90" y="0"/>
                        <a:pt x="90" y="0"/>
                        <a:pt x="90" y="0"/>
                      </a:cubicBezTo>
                      <a:cubicBezTo>
                        <a:pt x="64" y="1"/>
                        <a:pt x="41" y="12"/>
                        <a:pt x="25" y="29"/>
                      </a:cubicBezTo>
                      <a:cubicBezTo>
                        <a:pt x="25" y="29"/>
                        <a:pt x="25" y="29"/>
                        <a:pt x="25" y="29"/>
                      </a:cubicBezTo>
                      <a:cubicBezTo>
                        <a:pt x="25" y="29"/>
                        <a:pt x="25" y="29"/>
                        <a:pt x="25" y="29"/>
                      </a:cubicBezTo>
                      <a:cubicBezTo>
                        <a:pt x="10" y="46"/>
                        <a:pt x="0" y="68"/>
                        <a:pt x="0" y="93"/>
                      </a:cubicBezTo>
                      <a:cubicBezTo>
                        <a:pt x="0" y="116"/>
                        <a:pt x="9" y="138"/>
                        <a:pt x="23" y="154"/>
                      </a:cubicBezTo>
                      <a:cubicBezTo>
                        <a:pt x="23" y="154"/>
                        <a:pt x="23" y="154"/>
                        <a:pt x="23" y="154"/>
                      </a:cubicBezTo>
                      <a:cubicBezTo>
                        <a:pt x="24" y="154"/>
                        <a:pt x="24" y="155"/>
                        <a:pt x="24" y="155"/>
                      </a:cubicBezTo>
                      <a:cubicBezTo>
                        <a:pt x="40" y="173"/>
                        <a:pt x="63" y="185"/>
                        <a:pt x="90" y="186"/>
                      </a:cubicBezTo>
                      <a:cubicBezTo>
                        <a:pt x="91" y="186"/>
                        <a:pt x="91" y="186"/>
                        <a:pt x="91" y="186"/>
                      </a:cubicBezTo>
                      <a:cubicBezTo>
                        <a:pt x="92" y="186"/>
                        <a:pt x="92" y="186"/>
                        <a:pt x="93" y="186"/>
                      </a:cubicBezTo>
                      <a:cubicBezTo>
                        <a:pt x="93" y="186"/>
                        <a:pt x="94" y="186"/>
                        <a:pt x="94" y="186"/>
                      </a:cubicBezTo>
                      <a:cubicBezTo>
                        <a:pt x="96" y="186"/>
                        <a:pt x="96" y="186"/>
                        <a:pt x="96" y="186"/>
                      </a:cubicBezTo>
                      <a:cubicBezTo>
                        <a:pt x="96" y="186"/>
                        <a:pt x="96" y="186"/>
                        <a:pt x="96" y="186"/>
                      </a:cubicBezTo>
                      <a:cubicBezTo>
                        <a:pt x="122" y="185"/>
                        <a:pt x="146" y="173"/>
                        <a:pt x="162" y="155"/>
                      </a:cubicBezTo>
                      <a:cubicBezTo>
                        <a:pt x="162" y="154"/>
                        <a:pt x="162" y="154"/>
                        <a:pt x="162" y="154"/>
                      </a:cubicBezTo>
                      <a:cubicBezTo>
                        <a:pt x="162" y="154"/>
                        <a:pt x="162" y="154"/>
                        <a:pt x="162" y="154"/>
                      </a:cubicBezTo>
                      <a:close/>
                      <a:moveTo>
                        <a:pt x="6" y="96"/>
                      </a:moveTo>
                      <a:cubicBezTo>
                        <a:pt x="45" y="96"/>
                        <a:pt x="45" y="96"/>
                        <a:pt x="45" y="96"/>
                      </a:cubicBezTo>
                      <a:cubicBezTo>
                        <a:pt x="45" y="110"/>
                        <a:pt x="48" y="123"/>
                        <a:pt x="53" y="135"/>
                      </a:cubicBezTo>
                      <a:cubicBezTo>
                        <a:pt x="44" y="138"/>
                        <a:pt x="35" y="143"/>
                        <a:pt x="27" y="148"/>
                      </a:cubicBezTo>
                      <a:cubicBezTo>
                        <a:pt x="15" y="134"/>
                        <a:pt x="7" y="116"/>
                        <a:pt x="6" y="96"/>
                      </a:cubicBezTo>
                      <a:close/>
                      <a:moveTo>
                        <a:pt x="28" y="35"/>
                      </a:moveTo>
                      <a:cubicBezTo>
                        <a:pt x="36" y="40"/>
                        <a:pt x="45" y="45"/>
                        <a:pt x="54" y="48"/>
                      </a:cubicBezTo>
                      <a:cubicBezTo>
                        <a:pt x="48" y="61"/>
                        <a:pt x="45" y="75"/>
                        <a:pt x="45" y="90"/>
                      </a:cubicBezTo>
                      <a:cubicBezTo>
                        <a:pt x="6" y="90"/>
                        <a:pt x="6" y="90"/>
                        <a:pt x="6" y="90"/>
                      </a:cubicBezTo>
                      <a:cubicBezTo>
                        <a:pt x="7" y="69"/>
                        <a:pt x="15" y="50"/>
                        <a:pt x="28" y="35"/>
                      </a:cubicBezTo>
                      <a:close/>
                      <a:moveTo>
                        <a:pt x="179" y="90"/>
                      </a:moveTo>
                      <a:cubicBezTo>
                        <a:pt x="141" y="90"/>
                        <a:pt x="141" y="90"/>
                        <a:pt x="141" y="90"/>
                      </a:cubicBezTo>
                      <a:cubicBezTo>
                        <a:pt x="140" y="75"/>
                        <a:pt x="137" y="61"/>
                        <a:pt x="132" y="48"/>
                      </a:cubicBezTo>
                      <a:cubicBezTo>
                        <a:pt x="141" y="45"/>
                        <a:pt x="149" y="40"/>
                        <a:pt x="157" y="35"/>
                      </a:cubicBezTo>
                      <a:cubicBezTo>
                        <a:pt x="170" y="50"/>
                        <a:pt x="178" y="69"/>
                        <a:pt x="179" y="90"/>
                      </a:cubicBezTo>
                      <a:close/>
                      <a:moveTo>
                        <a:pt x="90" y="48"/>
                      </a:moveTo>
                      <a:cubicBezTo>
                        <a:pt x="80" y="48"/>
                        <a:pt x="71" y="46"/>
                        <a:pt x="63" y="44"/>
                      </a:cubicBezTo>
                      <a:cubicBezTo>
                        <a:pt x="69" y="30"/>
                        <a:pt x="78" y="18"/>
                        <a:pt x="90" y="8"/>
                      </a:cubicBezTo>
                      <a:lnTo>
                        <a:pt x="90" y="48"/>
                      </a:lnTo>
                      <a:close/>
                      <a:moveTo>
                        <a:pt x="90" y="54"/>
                      </a:moveTo>
                      <a:cubicBezTo>
                        <a:pt x="90" y="90"/>
                        <a:pt x="90" y="90"/>
                        <a:pt x="90" y="90"/>
                      </a:cubicBezTo>
                      <a:cubicBezTo>
                        <a:pt x="51" y="90"/>
                        <a:pt x="51" y="90"/>
                        <a:pt x="51" y="90"/>
                      </a:cubicBezTo>
                      <a:cubicBezTo>
                        <a:pt x="52" y="76"/>
                        <a:pt x="55" y="62"/>
                        <a:pt x="60" y="50"/>
                      </a:cubicBezTo>
                      <a:cubicBezTo>
                        <a:pt x="69" y="52"/>
                        <a:pt x="79" y="54"/>
                        <a:pt x="90" y="54"/>
                      </a:cubicBezTo>
                      <a:close/>
                      <a:moveTo>
                        <a:pt x="96" y="54"/>
                      </a:moveTo>
                      <a:cubicBezTo>
                        <a:pt x="106" y="54"/>
                        <a:pt x="116" y="52"/>
                        <a:pt x="126" y="50"/>
                      </a:cubicBezTo>
                      <a:cubicBezTo>
                        <a:pt x="131" y="62"/>
                        <a:pt x="134" y="76"/>
                        <a:pt x="134" y="90"/>
                      </a:cubicBezTo>
                      <a:cubicBezTo>
                        <a:pt x="96" y="90"/>
                        <a:pt x="96" y="90"/>
                        <a:pt x="96" y="90"/>
                      </a:cubicBezTo>
                      <a:lnTo>
                        <a:pt x="96" y="54"/>
                      </a:lnTo>
                      <a:close/>
                      <a:moveTo>
                        <a:pt x="96" y="48"/>
                      </a:moveTo>
                      <a:cubicBezTo>
                        <a:pt x="96" y="8"/>
                        <a:pt x="96" y="8"/>
                        <a:pt x="96" y="8"/>
                      </a:cubicBezTo>
                      <a:cubicBezTo>
                        <a:pt x="107" y="18"/>
                        <a:pt x="117" y="30"/>
                        <a:pt x="123" y="44"/>
                      </a:cubicBezTo>
                      <a:cubicBezTo>
                        <a:pt x="114" y="46"/>
                        <a:pt x="105" y="48"/>
                        <a:pt x="96" y="48"/>
                      </a:cubicBezTo>
                      <a:close/>
                      <a:moveTo>
                        <a:pt x="129" y="42"/>
                      </a:moveTo>
                      <a:cubicBezTo>
                        <a:pt x="123" y="29"/>
                        <a:pt x="115" y="17"/>
                        <a:pt x="104" y="7"/>
                      </a:cubicBezTo>
                      <a:cubicBezTo>
                        <a:pt x="123" y="10"/>
                        <a:pt x="140" y="18"/>
                        <a:pt x="153" y="31"/>
                      </a:cubicBezTo>
                      <a:cubicBezTo>
                        <a:pt x="145" y="35"/>
                        <a:pt x="137" y="39"/>
                        <a:pt x="129" y="42"/>
                      </a:cubicBezTo>
                      <a:close/>
                      <a:moveTo>
                        <a:pt x="56" y="42"/>
                      </a:moveTo>
                      <a:cubicBezTo>
                        <a:pt x="48" y="39"/>
                        <a:pt x="40" y="35"/>
                        <a:pt x="33" y="31"/>
                      </a:cubicBezTo>
                      <a:cubicBezTo>
                        <a:pt x="46" y="18"/>
                        <a:pt x="63" y="10"/>
                        <a:pt x="82" y="7"/>
                      </a:cubicBezTo>
                      <a:cubicBezTo>
                        <a:pt x="71" y="17"/>
                        <a:pt x="62" y="29"/>
                        <a:pt x="56" y="42"/>
                      </a:cubicBezTo>
                      <a:close/>
                      <a:moveTo>
                        <a:pt x="51" y="96"/>
                      </a:moveTo>
                      <a:cubicBezTo>
                        <a:pt x="90" y="96"/>
                        <a:pt x="90" y="96"/>
                        <a:pt x="90" y="96"/>
                      </a:cubicBezTo>
                      <a:cubicBezTo>
                        <a:pt x="90" y="128"/>
                        <a:pt x="90" y="128"/>
                        <a:pt x="90" y="128"/>
                      </a:cubicBezTo>
                      <a:cubicBezTo>
                        <a:pt x="79" y="128"/>
                        <a:pt x="69" y="130"/>
                        <a:pt x="59" y="133"/>
                      </a:cubicBezTo>
                      <a:cubicBezTo>
                        <a:pt x="54" y="121"/>
                        <a:pt x="52" y="109"/>
                        <a:pt x="51" y="96"/>
                      </a:cubicBezTo>
                      <a:close/>
                      <a:moveTo>
                        <a:pt x="90" y="135"/>
                      </a:moveTo>
                      <a:cubicBezTo>
                        <a:pt x="90" y="177"/>
                        <a:pt x="90" y="177"/>
                        <a:pt x="90" y="177"/>
                      </a:cubicBezTo>
                      <a:cubicBezTo>
                        <a:pt x="77" y="166"/>
                        <a:pt x="68" y="153"/>
                        <a:pt x="61" y="139"/>
                      </a:cubicBezTo>
                      <a:cubicBezTo>
                        <a:pt x="70" y="136"/>
                        <a:pt x="80" y="135"/>
                        <a:pt x="90" y="135"/>
                      </a:cubicBezTo>
                      <a:close/>
                      <a:moveTo>
                        <a:pt x="96" y="177"/>
                      </a:moveTo>
                      <a:cubicBezTo>
                        <a:pt x="96" y="135"/>
                        <a:pt x="96" y="135"/>
                        <a:pt x="96" y="135"/>
                      </a:cubicBezTo>
                      <a:cubicBezTo>
                        <a:pt x="106" y="135"/>
                        <a:pt x="115" y="136"/>
                        <a:pt x="124" y="139"/>
                      </a:cubicBezTo>
                      <a:cubicBezTo>
                        <a:pt x="118" y="153"/>
                        <a:pt x="108" y="166"/>
                        <a:pt x="96" y="177"/>
                      </a:cubicBezTo>
                      <a:close/>
                      <a:moveTo>
                        <a:pt x="96" y="128"/>
                      </a:moveTo>
                      <a:cubicBezTo>
                        <a:pt x="96" y="96"/>
                        <a:pt x="96" y="96"/>
                        <a:pt x="96" y="96"/>
                      </a:cubicBezTo>
                      <a:cubicBezTo>
                        <a:pt x="134" y="96"/>
                        <a:pt x="134" y="96"/>
                        <a:pt x="134" y="96"/>
                      </a:cubicBezTo>
                      <a:cubicBezTo>
                        <a:pt x="134" y="109"/>
                        <a:pt x="131" y="121"/>
                        <a:pt x="127" y="133"/>
                      </a:cubicBezTo>
                      <a:cubicBezTo>
                        <a:pt x="117" y="130"/>
                        <a:pt x="107" y="128"/>
                        <a:pt x="96" y="128"/>
                      </a:cubicBezTo>
                      <a:close/>
                      <a:moveTo>
                        <a:pt x="141" y="96"/>
                      </a:moveTo>
                      <a:cubicBezTo>
                        <a:pt x="179" y="96"/>
                        <a:pt x="179" y="96"/>
                        <a:pt x="179" y="96"/>
                      </a:cubicBezTo>
                      <a:cubicBezTo>
                        <a:pt x="178" y="116"/>
                        <a:pt x="171" y="134"/>
                        <a:pt x="159" y="148"/>
                      </a:cubicBezTo>
                      <a:cubicBezTo>
                        <a:pt x="151" y="143"/>
                        <a:pt x="142" y="138"/>
                        <a:pt x="133" y="135"/>
                      </a:cubicBezTo>
                      <a:cubicBezTo>
                        <a:pt x="138" y="123"/>
                        <a:pt x="140" y="110"/>
                        <a:pt x="141" y="96"/>
                      </a:cubicBezTo>
                      <a:close/>
                      <a:moveTo>
                        <a:pt x="31" y="153"/>
                      </a:moveTo>
                      <a:cubicBezTo>
                        <a:pt x="39" y="148"/>
                        <a:pt x="47" y="144"/>
                        <a:pt x="55" y="141"/>
                      </a:cubicBezTo>
                      <a:cubicBezTo>
                        <a:pt x="61" y="155"/>
                        <a:pt x="70" y="168"/>
                        <a:pt x="82" y="178"/>
                      </a:cubicBezTo>
                      <a:cubicBezTo>
                        <a:pt x="62" y="176"/>
                        <a:pt x="44" y="167"/>
                        <a:pt x="31" y="153"/>
                      </a:cubicBezTo>
                      <a:close/>
                      <a:moveTo>
                        <a:pt x="104" y="178"/>
                      </a:moveTo>
                      <a:cubicBezTo>
                        <a:pt x="115" y="168"/>
                        <a:pt x="124" y="155"/>
                        <a:pt x="131" y="141"/>
                      </a:cubicBezTo>
                      <a:cubicBezTo>
                        <a:pt x="139" y="144"/>
                        <a:pt x="147" y="148"/>
                        <a:pt x="155" y="153"/>
                      </a:cubicBezTo>
                      <a:cubicBezTo>
                        <a:pt x="141" y="167"/>
                        <a:pt x="124" y="176"/>
                        <a:pt x="104" y="178"/>
                      </a:cubicBezTo>
                      <a:close/>
                      <a:moveTo>
                        <a:pt x="104" y="178"/>
                      </a:moveTo>
                      <a:cubicBezTo>
                        <a:pt x="104" y="178"/>
                        <a:pt x="104" y="178"/>
                        <a:pt x="104" y="178"/>
                      </a:cubicBezTo>
                    </a:path>
                  </a:pathLst>
                </a:custGeom>
                <a:grpFill/>
                <a:ln w="9525">
                  <a:solidFill>
                    <a:schemeClr val="accent5"/>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129" name="Rectangle 128">
                  <a:extLst>
                    <a:ext uri="{FF2B5EF4-FFF2-40B4-BE49-F238E27FC236}">
                      <a16:creationId xmlns:a16="http://schemas.microsoft.com/office/drawing/2014/main" id="{BA54CAA4-249D-4E9F-95B5-87FC6CDCF93B}"/>
                    </a:ext>
                  </a:extLst>
                </p:cNvPr>
                <p:cNvSpPr/>
                <p:nvPr/>
              </p:nvSpPr>
              <p:spPr bwMode="auto">
                <a:xfrm>
                  <a:off x="1299475" y="2004932"/>
                  <a:ext cx="100819" cy="96557"/>
                </a:xfrm>
                <a:prstGeom prst="rect">
                  <a:avLst/>
                </a:prstGeom>
                <a:grpFill/>
                <a:ln w="9525" cap="flat" cmpd="sng" algn="ctr">
                  <a:solidFill>
                    <a:schemeClr val="accent1"/>
                  </a:solidFill>
                  <a:prstDash val="solid"/>
                  <a:round/>
                  <a:headEnd type="none" w="med" len="med"/>
                  <a:tailEnd type="none" w="med" len="med"/>
                </a:ln>
                <a:effectLst/>
              </p:spPr>
              <p:txBody>
                <a:bodyPr vert="horz" wrap="none" lIns="0" tIns="0" rIns="18135" bIns="18135" numCol="1" rtlCol="0" anchor="ctr" anchorCtr="0" compatLnSpc="1">
                  <a:prstTxWarp prst="textNoShape">
                    <a:avLst/>
                  </a:prstTxWarp>
                </a:bodyPr>
                <a:lstStyle/>
                <a:p>
                  <a:pPr algn="ctr" defTabSz="906741">
                    <a:defRPr/>
                  </a:pPr>
                  <a:endParaRPr lang="en-US" sz="1388">
                    <a:solidFill>
                      <a:srgbClr val="1D242B"/>
                    </a:solidFill>
                    <a:latin typeface="Arial" pitchFamily="34" charset="0"/>
                    <a:cs typeface="Arial" pitchFamily="34" charset="0"/>
                  </a:endParaRPr>
                </a:p>
              </p:txBody>
            </p:sp>
            <p:grpSp>
              <p:nvGrpSpPr>
                <p:cNvPr id="130" name="Group 71">
                  <a:extLst>
                    <a:ext uri="{FF2B5EF4-FFF2-40B4-BE49-F238E27FC236}">
                      <a16:creationId xmlns:a16="http://schemas.microsoft.com/office/drawing/2014/main" id="{738D37B2-4EB9-41D5-8143-B6742A48E42D}"/>
                    </a:ext>
                  </a:extLst>
                </p:cNvPr>
                <p:cNvGrpSpPr/>
                <p:nvPr/>
              </p:nvGrpSpPr>
              <p:grpSpPr>
                <a:xfrm>
                  <a:off x="1312994" y="2018002"/>
                  <a:ext cx="72054" cy="72809"/>
                  <a:chOff x="3886200" y="1600200"/>
                  <a:chExt cx="437005" cy="441585"/>
                </a:xfrm>
                <a:grpFill/>
              </p:grpSpPr>
              <p:sp>
                <p:nvSpPr>
                  <p:cNvPr id="133" name="Oval 132">
                    <a:extLst>
                      <a:ext uri="{FF2B5EF4-FFF2-40B4-BE49-F238E27FC236}">
                        <a16:creationId xmlns:a16="http://schemas.microsoft.com/office/drawing/2014/main" id="{4BE0A441-F110-4460-944B-0D9ECF57286A}"/>
                      </a:ext>
                    </a:extLst>
                  </p:cNvPr>
                  <p:cNvSpPr/>
                  <p:nvPr/>
                </p:nvSpPr>
                <p:spPr bwMode="auto">
                  <a:xfrm>
                    <a:off x="4170805" y="1600200"/>
                    <a:ext cx="152400" cy="152400"/>
                  </a:xfrm>
                  <a:prstGeom prst="ellipse">
                    <a:avLst/>
                  </a:prstGeom>
                  <a:grpFill/>
                  <a:ln w="15875">
                    <a:solidFill>
                      <a:schemeClr val="accent1"/>
                    </a:solidFill>
                    <a:round/>
                    <a:headEnd/>
                    <a:tailEnd/>
                  </a:ln>
                </p:spPr>
                <p:txBody>
                  <a:bodyPr vert="horz" wrap="square" lIns="90680" tIns="45340" rIns="90680" bIns="45340" numCol="1" anchor="t" anchorCtr="0" compatLnSpc="1">
                    <a:prstTxWarp prst="textNoShape">
                      <a:avLst/>
                    </a:prstTxWarp>
                  </a:bodyPr>
                  <a:lstStyle/>
                  <a:p>
                    <a:pPr algn="ctr" defTabSz="906741">
                      <a:defRPr/>
                    </a:pPr>
                    <a:endParaRPr lang="en-US" sz="917">
                      <a:solidFill>
                        <a:srgbClr val="1D242B"/>
                      </a:solidFill>
                      <a:latin typeface="Arial" panose="020B0604020202020204"/>
                    </a:endParaRPr>
                  </a:p>
                </p:txBody>
              </p:sp>
              <p:sp>
                <p:nvSpPr>
                  <p:cNvPr id="134" name="Oval 133">
                    <a:extLst>
                      <a:ext uri="{FF2B5EF4-FFF2-40B4-BE49-F238E27FC236}">
                        <a16:creationId xmlns:a16="http://schemas.microsoft.com/office/drawing/2014/main" id="{F0B89253-27AD-4F3C-829E-43414880BAFA}"/>
                      </a:ext>
                    </a:extLst>
                  </p:cNvPr>
                  <p:cNvSpPr/>
                  <p:nvPr/>
                </p:nvSpPr>
                <p:spPr bwMode="auto">
                  <a:xfrm>
                    <a:off x="3886200" y="1752600"/>
                    <a:ext cx="152400" cy="152400"/>
                  </a:xfrm>
                  <a:prstGeom prst="ellipse">
                    <a:avLst/>
                  </a:prstGeom>
                  <a:grpFill/>
                  <a:ln w="15875">
                    <a:solidFill>
                      <a:schemeClr val="accent1"/>
                    </a:solidFill>
                    <a:round/>
                    <a:headEnd/>
                    <a:tailEnd/>
                  </a:ln>
                </p:spPr>
                <p:txBody>
                  <a:bodyPr vert="horz" wrap="square" lIns="90680" tIns="45340" rIns="90680" bIns="45340" numCol="1" anchor="t" anchorCtr="0" compatLnSpc="1">
                    <a:prstTxWarp prst="textNoShape">
                      <a:avLst/>
                    </a:prstTxWarp>
                  </a:bodyPr>
                  <a:lstStyle/>
                  <a:p>
                    <a:pPr algn="ctr" defTabSz="906741">
                      <a:defRPr/>
                    </a:pPr>
                    <a:endParaRPr lang="en-US" sz="917">
                      <a:solidFill>
                        <a:srgbClr val="1D242B"/>
                      </a:solidFill>
                      <a:latin typeface="Arial" panose="020B0604020202020204"/>
                    </a:endParaRPr>
                  </a:p>
                </p:txBody>
              </p:sp>
              <p:sp>
                <p:nvSpPr>
                  <p:cNvPr id="135" name="Oval 134">
                    <a:extLst>
                      <a:ext uri="{FF2B5EF4-FFF2-40B4-BE49-F238E27FC236}">
                        <a16:creationId xmlns:a16="http://schemas.microsoft.com/office/drawing/2014/main" id="{F6F1F0A2-AF19-482D-955F-AF4FC93E8CA0}"/>
                      </a:ext>
                    </a:extLst>
                  </p:cNvPr>
                  <p:cNvSpPr/>
                  <p:nvPr/>
                </p:nvSpPr>
                <p:spPr bwMode="auto">
                  <a:xfrm>
                    <a:off x="4170805" y="1889385"/>
                    <a:ext cx="152400" cy="152400"/>
                  </a:xfrm>
                  <a:prstGeom prst="ellipse">
                    <a:avLst/>
                  </a:prstGeom>
                  <a:grpFill/>
                  <a:ln w="15875">
                    <a:solidFill>
                      <a:schemeClr val="accent1"/>
                    </a:solidFill>
                    <a:round/>
                    <a:headEnd/>
                    <a:tailEnd/>
                  </a:ln>
                </p:spPr>
                <p:txBody>
                  <a:bodyPr vert="horz" wrap="square" lIns="90680" tIns="45340" rIns="90680" bIns="45340" numCol="1" anchor="t" anchorCtr="0" compatLnSpc="1">
                    <a:prstTxWarp prst="textNoShape">
                      <a:avLst/>
                    </a:prstTxWarp>
                  </a:bodyPr>
                  <a:lstStyle/>
                  <a:p>
                    <a:pPr algn="ctr" defTabSz="906741">
                      <a:defRPr/>
                    </a:pPr>
                    <a:endParaRPr lang="en-US" sz="917">
                      <a:solidFill>
                        <a:srgbClr val="1D242B"/>
                      </a:solidFill>
                      <a:latin typeface="Arial" panose="020B0604020202020204"/>
                    </a:endParaRPr>
                  </a:p>
                </p:txBody>
              </p:sp>
            </p:grpSp>
            <p:cxnSp>
              <p:nvCxnSpPr>
                <p:cNvPr id="131" name="Straight Connector 130">
                  <a:extLst>
                    <a:ext uri="{FF2B5EF4-FFF2-40B4-BE49-F238E27FC236}">
                      <a16:creationId xmlns:a16="http://schemas.microsoft.com/office/drawing/2014/main" id="{C5E7ED28-4838-4547-A274-5CE204E68185}"/>
                    </a:ext>
                  </a:extLst>
                </p:cNvPr>
                <p:cNvCxnSpPr/>
                <p:nvPr/>
              </p:nvCxnSpPr>
              <p:spPr bwMode="auto">
                <a:xfrm rot="19800000">
                  <a:off x="1334502" y="2042684"/>
                  <a:ext cx="27616" cy="0"/>
                </a:xfrm>
                <a:prstGeom prst="line">
                  <a:avLst/>
                </a:prstGeom>
                <a:grpFill/>
                <a:ln w="15875"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57D1E1CC-CBA8-4E3F-B190-83E2CFCBC363}"/>
                    </a:ext>
                  </a:extLst>
                </p:cNvPr>
                <p:cNvCxnSpPr/>
                <p:nvPr/>
              </p:nvCxnSpPr>
              <p:spPr bwMode="auto">
                <a:xfrm rot="1800000">
                  <a:off x="1335556" y="2067192"/>
                  <a:ext cx="27616" cy="0"/>
                </a:xfrm>
                <a:prstGeom prst="line">
                  <a:avLst/>
                </a:prstGeom>
                <a:grpFill/>
                <a:ln w="15875" cap="flat" cmpd="sng" algn="ctr">
                  <a:solidFill>
                    <a:schemeClr val="accent1"/>
                  </a:solidFill>
                  <a:prstDash val="solid"/>
                  <a:round/>
                  <a:headEnd type="none" w="med" len="med"/>
                  <a:tailEnd type="none" w="med" len="med"/>
                </a:ln>
                <a:effectLst/>
              </p:spPr>
            </p:cxnSp>
          </p:grpSp>
        </p:grpSp>
        <p:grpSp>
          <p:nvGrpSpPr>
            <p:cNvPr id="145" name="Group 144">
              <a:extLst>
                <a:ext uri="{FF2B5EF4-FFF2-40B4-BE49-F238E27FC236}">
                  <a16:creationId xmlns:a16="http://schemas.microsoft.com/office/drawing/2014/main" id="{FEE59DA6-8089-4C53-A5E7-484DC6E80279}"/>
                </a:ext>
              </a:extLst>
            </p:cNvPr>
            <p:cNvGrpSpPr/>
            <p:nvPr/>
          </p:nvGrpSpPr>
          <p:grpSpPr>
            <a:xfrm>
              <a:off x="1018552" y="1016047"/>
              <a:ext cx="1038607" cy="672845"/>
              <a:chOff x="891473" y="786579"/>
              <a:chExt cx="1038607" cy="687026"/>
            </a:xfrm>
            <a:effectLst/>
          </p:grpSpPr>
          <p:pic>
            <p:nvPicPr>
              <p:cNvPr id="146" name="Picture 145">
                <a:extLst>
                  <a:ext uri="{FF2B5EF4-FFF2-40B4-BE49-F238E27FC236}">
                    <a16:creationId xmlns:a16="http://schemas.microsoft.com/office/drawing/2014/main" id="{35FB6AA9-AD2A-4982-BD53-A97070724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91473" y="1053473"/>
                <a:ext cx="1038607" cy="420132"/>
              </a:xfrm>
              <a:prstGeom prst="rect">
                <a:avLst/>
              </a:prstGeom>
            </p:spPr>
          </p:pic>
          <p:sp>
            <p:nvSpPr>
              <p:cNvPr id="147" name="Oval 146">
                <a:extLst>
                  <a:ext uri="{FF2B5EF4-FFF2-40B4-BE49-F238E27FC236}">
                    <a16:creationId xmlns:a16="http://schemas.microsoft.com/office/drawing/2014/main" id="{DD561993-774E-417C-BE1F-C1C16493E960}"/>
                  </a:ext>
                </a:extLst>
              </p:cNvPr>
              <p:cNvSpPr/>
              <p:nvPr/>
            </p:nvSpPr>
            <p:spPr>
              <a:xfrm>
                <a:off x="1088036" y="786579"/>
                <a:ext cx="638302" cy="638302"/>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237">
                  <a:defRPr/>
                </a:pPr>
                <a:endParaRPr lang="en-US" sz="3470">
                  <a:solidFill>
                    <a:srgbClr val="FFFFFF"/>
                  </a:solidFill>
                  <a:latin typeface="dt-business-04" panose="02000509000000000000" pitchFamily="49" charset="0"/>
                </a:endParaRPr>
              </a:p>
            </p:txBody>
          </p:sp>
          <p:grpSp>
            <p:nvGrpSpPr>
              <p:cNvPr id="148" name="Group 37">
                <a:extLst>
                  <a:ext uri="{FF2B5EF4-FFF2-40B4-BE49-F238E27FC236}">
                    <a16:creationId xmlns:a16="http://schemas.microsoft.com/office/drawing/2014/main" id="{964930B2-6999-438C-A278-351C05E38ABA}"/>
                  </a:ext>
                </a:extLst>
              </p:cNvPr>
              <p:cNvGrpSpPr>
                <a:grpSpLocks noChangeAspect="1"/>
              </p:cNvGrpSpPr>
              <p:nvPr/>
            </p:nvGrpSpPr>
            <p:grpSpPr bwMode="auto">
              <a:xfrm>
                <a:off x="1151763" y="858769"/>
                <a:ext cx="510847" cy="493923"/>
                <a:chOff x="1655" y="386"/>
                <a:chExt cx="2445" cy="2364"/>
              </a:xfrm>
              <a:solidFill>
                <a:srgbClr val="FFFFFF"/>
              </a:solidFill>
            </p:grpSpPr>
            <p:sp>
              <p:nvSpPr>
                <p:cNvPr id="149" name="Freeform 38">
                  <a:extLst>
                    <a:ext uri="{FF2B5EF4-FFF2-40B4-BE49-F238E27FC236}">
                      <a16:creationId xmlns:a16="http://schemas.microsoft.com/office/drawing/2014/main" id="{38EA5ECD-32B2-483B-8E79-FD2AD981BBFB}"/>
                    </a:ext>
                  </a:extLst>
                </p:cNvPr>
                <p:cNvSpPr>
                  <a:spLocks noEditPoints="1"/>
                </p:cNvSpPr>
                <p:nvPr/>
              </p:nvSpPr>
              <p:spPr bwMode="auto">
                <a:xfrm>
                  <a:off x="2581" y="1236"/>
                  <a:ext cx="595" cy="770"/>
                </a:xfrm>
                <a:custGeom>
                  <a:avLst/>
                  <a:gdLst>
                    <a:gd name="T0" fmla="*/ 111 w 222"/>
                    <a:gd name="T1" fmla="*/ 288 h 288"/>
                    <a:gd name="T2" fmla="*/ 0 w 222"/>
                    <a:gd name="T3" fmla="*/ 233 h 288"/>
                    <a:gd name="T4" fmla="*/ 0 w 222"/>
                    <a:gd name="T5" fmla="*/ 55 h 288"/>
                    <a:gd name="T6" fmla="*/ 111 w 222"/>
                    <a:gd name="T7" fmla="*/ 0 h 288"/>
                    <a:gd name="T8" fmla="*/ 222 w 222"/>
                    <a:gd name="T9" fmla="*/ 55 h 288"/>
                    <a:gd name="T10" fmla="*/ 222 w 222"/>
                    <a:gd name="T11" fmla="*/ 233 h 288"/>
                    <a:gd name="T12" fmla="*/ 111 w 222"/>
                    <a:gd name="T13" fmla="*/ 288 h 288"/>
                    <a:gd name="T14" fmla="*/ 111 w 222"/>
                    <a:gd name="T15" fmla="*/ 22 h 288"/>
                    <a:gd name="T16" fmla="*/ 23 w 222"/>
                    <a:gd name="T17" fmla="*/ 55 h 288"/>
                    <a:gd name="T18" fmla="*/ 23 w 222"/>
                    <a:gd name="T19" fmla="*/ 233 h 288"/>
                    <a:gd name="T20" fmla="*/ 111 w 222"/>
                    <a:gd name="T21" fmla="*/ 266 h 288"/>
                    <a:gd name="T22" fmla="*/ 200 w 222"/>
                    <a:gd name="T23" fmla="*/ 233 h 288"/>
                    <a:gd name="T24" fmla="*/ 200 w 222"/>
                    <a:gd name="T25" fmla="*/ 55 h 288"/>
                    <a:gd name="T26" fmla="*/ 111 w 222"/>
                    <a:gd name="T27" fmla="*/ 2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88">
                      <a:moveTo>
                        <a:pt x="111" y="288"/>
                      </a:moveTo>
                      <a:cubicBezTo>
                        <a:pt x="48" y="288"/>
                        <a:pt x="0" y="264"/>
                        <a:pt x="0" y="233"/>
                      </a:cubicBezTo>
                      <a:cubicBezTo>
                        <a:pt x="0" y="55"/>
                        <a:pt x="0" y="55"/>
                        <a:pt x="0" y="55"/>
                      </a:cubicBezTo>
                      <a:cubicBezTo>
                        <a:pt x="0" y="24"/>
                        <a:pt x="48" y="0"/>
                        <a:pt x="111" y="0"/>
                      </a:cubicBezTo>
                      <a:cubicBezTo>
                        <a:pt x="175" y="0"/>
                        <a:pt x="222" y="24"/>
                        <a:pt x="222" y="55"/>
                      </a:cubicBezTo>
                      <a:cubicBezTo>
                        <a:pt x="222" y="233"/>
                        <a:pt x="222" y="233"/>
                        <a:pt x="222" y="233"/>
                      </a:cubicBezTo>
                      <a:cubicBezTo>
                        <a:pt x="222" y="264"/>
                        <a:pt x="175" y="288"/>
                        <a:pt x="111" y="288"/>
                      </a:cubicBezTo>
                      <a:close/>
                      <a:moveTo>
                        <a:pt x="111" y="22"/>
                      </a:moveTo>
                      <a:cubicBezTo>
                        <a:pt x="57" y="22"/>
                        <a:pt x="23" y="42"/>
                        <a:pt x="23" y="55"/>
                      </a:cubicBezTo>
                      <a:cubicBezTo>
                        <a:pt x="23" y="233"/>
                        <a:pt x="23" y="233"/>
                        <a:pt x="23" y="233"/>
                      </a:cubicBezTo>
                      <a:cubicBezTo>
                        <a:pt x="23" y="246"/>
                        <a:pt x="57" y="266"/>
                        <a:pt x="111" y="266"/>
                      </a:cubicBezTo>
                      <a:cubicBezTo>
                        <a:pt x="166" y="266"/>
                        <a:pt x="200" y="246"/>
                        <a:pt x="200" y="233"/>
                      </a:cubicBezTo>
                      <a:cubicBezTo>
                        <a:pt x="200" y="55"/>
                        <a:pt x="200" y="55"/>
                        <a:pt x="200" y="55"/>
                      </a:cubicBezTo>
                      <a:cubicBezTo>
                        <a:pt x="200" y="42"/>
                        <a:pt x="166" y="22"/>
                        <a:pt x="11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0" name="Freeform 39">
                  <a:extLst>
                    <a:ext uri="{FF2B5EF4-FFF2-40B4-BE49-F238E27FC236}">
                      <a16:creationId xmlns:a16="http://schemas.microsoft.com/office/drawing/2014/main" id="{4E2A25BF-BE11-4202-9C4A-09EE83B11D45}"/>
                    </a:ext>
                  </a:extLst>
                </p:cNvPr>
                <p:cNvSpPr>
                  <a:spLocks/>
                </p:cNvSpPr>
                <p:nvPr/>
              </p:nvSpPr>
              <p:spPr bwMode="auto">
                <a:xfrm>
                  <a:off x="2581" y="1514"/>
                  <a:ext cx="595" cy="177"/>
                </a:xfrm>
                <a:custGeom>
                  <a:avLst/>
                  <a:gdLst>
                    <a:gd name="T0" fmla="*/ 111 w 222"/>
                    <a:gd name="T1" fmla="*/ 66 h 66"/>
                    <a:gd name="T2" fmla="*/ 0 w 222"/>
                    <a:gd name="T3" fmla="*/ 11 h 66"/>
                    <a:gd name="T4" fmla="*/ 12 w 222"/>
                    <a:gd name="T5" fmla="*/ 0 h 66"/>
                    <a:gd name="T6" fmla="*/ 23 w 222"/>
                    <a:gd name="T7" fmla="*/ 11 h 66"/>
                    <a:gd name="T8" fmla="*/ 111 w 222"/>
                    <a:gd name="T9" fmla="*/ 44 h 66"/>
                    <a:gd name="T10" fmla="*/ 200 w 222"/>
                    <a:gd name="T11" fmla="*/ 11 h 66"/>
                    <a:gd name="T12" fmla="*/ 211 w 222"/>
                    <a:gd name="T13" fmla="*/ 0 h 66"/>
                    <a:gd name="T14" fmla="*/ 222 w 222"/>
                    <a:gd name="T15" fmla="*/ 11 h 66"/>
                    <a:gd name="T16" fmla="*/ 111 w 222"/>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66">
                      <a:moveTo>
                        <a:pt x="111" y="66"/>
                      </a:moveTo>
                      <a:cubicBezTo>
                        <a:pt x="48" y="66"/>
                        <a:pt x="0" y="42"/>
                        <a:pt x="0" y="11"/>
                      </a:cubicBezTo>
                      <a:cubicBezTo>
                        <a:pt x="0" y="5"/>
                        <a:pt x="5" y="0"/>
                        <a:pt x="12" y="0"/>
                      </a:cubicBezTo>
                      <a:cubicBezTo>
                        <a:pt x="18" y="0"/>
                        <a:pt x="23" y="5"/>
                        <a:pt x="23" y="11"/>
                      </a:cubicBezTo>
                      <a:cubicBezTo>
                        <a:pt x="23" y="24"/>
                        <a:pt x="57" y="44"/>
                        <a:pt x="111" y="44"/>
                      </a:cubicBezTo>
                      <a:cubicBezTo>
                        <a:pt x="166" y="44"/>
                        <a:pt x="200" y="24"/>
                        <a:pt x="200" y="11"/>
                      </a:cubicBezTo>
                      <a:cubicBezTo>
                        <a:pt x="200" y="5"/>
                        <a:pt x="205" y="0"/>
                        <a:pt x="211" y="0"/>
                      </a:cubicBezTo>
                      <a:cubicBezTo>
                        <a:pt x="217" y="0"/>
                        <a:pt x="222" y="5"/>
                        <a:pt x="222" y="11"/>
                      </a:cubicBezTo>
                      <a:cubicBezTo>
                        <a:pt x="222" y="42"/>
                        <a:pt x="175" y="66"/>
                        <a:pt x="111" y="66"/>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1" name="Freeform 40">
                  <a:extLst>
                    <a:ext uri="{FF2B5EF4-FFF2-40B4-BE49-F238E27FC236}">
                      <a16:creationId xmlns:a16="http://schemas.microsoft.com/office/drawing/2014/main" id="{80F68A05-4E20-486E-83B2-6EEC5CF648D3}"/>
                    </a:ext>
                  </a:extLst>
                </p:cNvPr>
                <p:cNvSpPr>
                  <a:spLocks/>
                </p:cNvSpPr>
                <p:nvPr/>
              </p:nvSpPr>
              <p:spPr bwMode="auto">
                <a:xfrm>
                  <a:off x="2581" y="1672"/>
                  <a:ext cx="595" cy="179"/>
                </a:xfrm>
                <a:custGeom>
                  <a:avLst/>
                  <a:gdLst>
                    <a:gd name="T0" fmla="*/ 111 w 222"/>
                    <a:gd name="T1" fmla="*/ 67 h 67"/>
                    <a:gd name="T2" fmla="*/ 0 w 222"/>
                    <a:gd name="T3" fmla="*/ 11 h 67"/>
                    <a:gd name="T4" fmla="*/ 12 w 222"/>
                    <a:gd name="T5" fmla="*/ 0 h 67"/>
                    <a:gd name="T6" fmla="*/ 23 w 222"/>
                    <a:gd name="T7" fmla="*/ 11 h 67"/>
                    <a:gd name="T8" fmla="*/ 111 w 222"/>
                    <a:gd name="T9" fmla="*/ 45 h 67"/>
                    <a:gd name="T10" fmla="*/ 200 w 222"/>
                    <a:gd name="T11" fmla="*/ 11 h 67"/>
                    <a:gd name="T12" fmla="*/ 211 w 222"/>
                    <a:gd name="T13" fmla="*/ 0 h 67"/>
                    <a:gd name="T14" fmla="*/ 222 w 222"/>
                    <a:gd name="T15" fmla="*/ 11 h 67"/>
                    <a:gd name="T16" fmla="*/ 111 w 222"/>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67">
                      <a:moveTo>
                        <a:pt x="111" y="67"/>
                      </a:moveTo>
                      <a:cubicBezTo>
                        <a:pt x="48" y="67"/>
                        <a:pt x="0" y="43"/>
                        <a:pt x="0" y="11"/>
                      </a:cubicBezTo>
                      <a:cubicBezTo>
                        <a:pt x="0" y="5"/>
                        <a:pt x="5" y="0"/>
                        <a:pt x="12" y="0"/>
                      </a:cubicBezTo>
                      <a:cubicBezTo>
                        <a:pt x="18" y="0"/>
                        <a:pt x="23" y="5"/>
                        <a:pt x="23" y="11"/>
                      </a:cubicBezTo>
                      <a:cubicBezTo>
                        <a:pt x="23" y="25"/>
                        <a:pt x="57" y="45"/>
                        <a:pt x="111" y="45"/>
                      </a:cubicBezTo>
                      <a:cubicBezTo>
                        <a:pt x="166" y="45"/>
                        <a:pt x="200" y="25"/>
                        <a:pt x="200" y="11"/>
                      </a:cubicBezTo>
                      <a:cubicBezTo>
                        <a:pt x="200" y="5"/>
                        <a:pt x="205" y="0"/>
                        <a:pt x="211" y="0"/>
                      </a:cubicBezTo>
                      <a:cubicBezTo>
                        <a:pt x="217" y="0"/>
                        <a:pt x="222" y="5"/>
                        <a:pt x="222" y="11"/>
                      </a:cubicBezTo>
                      <a:cubicBezTo>
                        <a:pt x="222" y="43"/>
                        <a:pt x="175" y="67"/>
                        <a:pt x="11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2" name="Freeform 41">
                  <a:extLst>
                    <a:ext uri="{FF2B5EF4-FFF2-40B4-BE49-F238E27FC236}">
                      <a16:creationId xmlns:a16="http://schemas.microsoft.com/office/drawing/2014/main" id="{DBCAF131-89E8-44E0-AEC2-182551767301}"/>
                    </a:ext>
                  </a:extLst>
                </p:cNvPr>
                <p:cNvSpPr>
                  <a:spLocks/>
                </p:cNvSpPr>
                <p:nvPr/>
              </p:nvSpPr>
              <p:spPr bwMode="auto">
                <a:xfrm>
                  <a:off x="2581" y="1830"/>
                  <a:ext cx="595" cy="176"/>
                </a:xfrm>
                <a:custGeom>
                  <a:avLst/>
                  <a:gdLst>
                    <a:gd name="T0" fmla="*/ 111 w 222"/>
                    <a:gd name="T1" fmla="*/ 66 h 66"/>
                    <a:gd name="T2" fmla="*/ 0 w 222"/>
                    <a:gd name="T3" fmla="*/ 11 h 66"/>
                    <a:gd name="T4" fmla="*/ 12 w 222"/>
                    <a:gd name="T5" fmla="*/ 0 h 66"/>
                    <a:gd name="T6" fmla="*/ 23 w 222"/>
                    <a:gd name="T7" fmla="*/ 11 h 66"/>
                    <a:gd name="T8" fmla="*/ 111 w 222"/>
                    <a:gd name="T9" fmla="*/ 44 h 66"/>
                    <a:gd name="T10" fmla="*/ 200 w 222"/>
                    <a:gd name="T11" fmla="*/ 11 h 66"/>
                    <a:gd name="T12" fmla="*/ 211 w 222"/>
                    <a:gd name="T13" fmla="*/ 0 h 66"/>
                    <a:gd name="T14" fmla="*/ 222 w 222"/>
                    <a:gd name="T15" fmla="*/ 11 h 66"/>
                    <a:gd name="T16" fmla="*/ 111 w 222"/>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66">
                      <a:moveTo>
                        <a:pt x="111" y="66"/>
                      </a:moveTo>
                      <a:cubicBezTo>
                        <a:pt x="48" y="66"/>
                        <a:pt x="0" y="42"/>
                        <a:pt x="0" y="11"/>
                      </a:cubicBezTo>
                      <a:cubicBezTo>
                        <a:pt x="0" y="5"/>
                        <a:pt x="5" y="0"/>
                        <a:pt x="12" y="0"/>
                      </a:cubicBezTo>
                      <a:cubicBezTo>
                        <a:pt x="18" y="0"/>
                        <a:pt x="23" y="5"/>
                        <a:pt x="23" y="11"/>
                      </a:cubicBezTo>
                      <a:cubicBezTo>
                        <a:pt x="23" y="24"/>
                        <a:pt x="57" y="44"/>
                        <a:pt x="111" y="44"/>
                      </a:cubicBezTo>
                      <a:cubicBezTo>
                        <a:pt x="166" y="44"/>
                        <a:pt x="200" y="24"/>
                        <a:pt x="200" y="11"/>
                      </a:cubicBezTo>
                      <a:cubicBezTo>
                        <a:pt x="200" y="5"/>
                        <a:pt x="205" y="0"/>
                        <a:pt x="211" y="0"/>
                      </a:cubicBezTo>
                      <a:cubicBezTo>
                        <a:pt x="217" y="0"/>
                        <a:pt x="222" y="5"/>
                        <a:pt x="222" y="11"/>
                      </a:cubicBezTo>
                      <a:cubicBezTo>
                        <a:pt x="222" y="42"/>
                        <a:pt x="175" y="66"/>
                        <a:pt x="1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3" name="Freeform 42">
                  <a:extLst>
                    <a:ext uri="{FF2B5EF4-FFF2-40B4-BE49-F238E27FC236}">
                      <a16:creationId xmlns:a16="http://schemas.microsoft.com/office/drawing/2014/main" id="{A7E2361C-7466-48C6-9B6F-340CCFB74654}"/>
                    </a:ext>
                  </a:extLst>
                </p:cNvPr>
                <p:cNvSpPr>
                  <a:spLocks noEditPoints="1"/>
                </p:cNvSpPr>
                <p:nvPr/>
              </p:nvSpPr>
              <p:spPr bwMode="auto">
                <a:xfrm>
                  <a:off x="2581" y="1236"/>
                  <a:ext cx="595" cy="297"/>
                </a:xfrm>
                <a:custGeom>
                  <a:avLst/>
                  <a:gdLst>
                    <a:gd name="T0" fmla="*/ 111 w 222"/>
                    <a:gd name="T1" fmla="*/ 111 h 111"/>
                    <a:gd name="T2" fmla="*/ 0 w 222"/>
                    <a:gd name="T3" fmla="*/ 55 h 111"/>
                    <a:gd name="T4" fmla="*/ 111 w 222"/>
                    <a:gd name="T5" fmla="*/ 0 h 111"/>
                    <a:gd name="T6" fmla="*/ 222 w 222"/>
                    <a:gd name="T7" fmla="*/ 55 h 111"/>
                    <a:gd name="T8" fmla="*/ 111 w 222"/>
                    <a:gd name="T9" fmla="*/ 111 h 111"/>
                    <a:gd name="T10" fmla="*/ 111 w 222"/>
                    <a:gd name="T11" fmla="*/ 22 h 111"/>
                    <a:gd name="T12" fmla="*/ 23 w 222"/>
                    <a:gd name="T13" fmla="*/ 55 h 111"/>
                    <a:gd name="T14" fmla="*/ 111 w 222"/>
                    <a:gd name="T15" fmla="*/ 88 h 111"/>
                    <a:gd name="T16" fmla="*/ 200 w 222"/>
                    <a:gd name="T17" fmla="*/ 55 h 111"/>
                    <a:gd name="T18" fmla="*/ 111 w 222"/>
                    <a:gd name="T1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11">
                      <a:moveTo>
                        <a:pt x="111" y="111"/>
                      </a:moveTo>
                      <a:cubicBezTo>
                        <a:pt x="48" y="111"/>
                        <a:pt x="0" y="87"/>
                        <a:pt x="0" y="55"/>
                      </a:cubicBezTo>
                      <a:cubicBezTo>
                        <a:pt x="0" y="23"/>
                        <a:pt x="48" y="0"/>
                        <a:pt x="111" y="0"/>
                      </a:cubicBezTo>
                      <a:cubicBezTo>
                        <a:pt x="175" y="0"/>
                        <a:pt x="222" y="23"/>
                        <a:pt x="222" y="55"/>
                      </a:cubicBezTo>
                      <a:cubicBezTo>
                        <a:pt x="222" y="87"/>
                        <a:pt x="175" y="111"/>
                        <a:pt x="111" y="111"/>
                      </a:cubicBezTo>
                      <a:close/>
                      <a:moveTo>
                        <a:pt x="111" y="22"/>
                      </a:moveTo>
                      <a:cubicBezTo>
                        <a:pt x="57" y="22"/>
                        <a:pt x="23" y="42"/>
                        <a:pt x="23" y="55"/>
                      </a:cubicBezTo>
                      <a:cubicBezTo>
                        <a:pt x="23" y="69"/>
                        <a:pt x="57" y="88"/>
                        <a:pt x="111" y="88"/>
                      </a:cubicBezTo>
                      <a:cubicBezTo>
                        <a:pt x="166" y="88"/>
                        <a:pt x="200" y="69"/>
                        <a:pt x="200" y="55"/>
                      </a:cubicBezTo>
                      <a:cubicBezTo>
                        <a:pt x="200" y="42"/>
                        <a:pt x="166" y="22"/>
                        <a:pt x="11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4" name="Freeform 43">
                  <a:extLst>
                    <a:ext uri="{FF2B5EF4-FFF2-40B4-BE49-F238E27FC236}">
                      <a16:creationId xmlns:a16="http://schemas.microsoft.com/office/drawing/2014/main" id="{3CF8DFF3-860B-4385-8C9F-BC4802F73F72}"/>
                    </a:ext>
                  </a:extLst>
                </p:cNvPr>
                <p:cNvSpPr>
                  <a:spLocks noEditPoints="1"/>
                </p:cNvSpPr>
                <p:nvPr/>
              </p:nvSpPr>
              <p:spPr bwMode="auto">
                <a:xfrm>
                  <a:off x="2081" y="386"/>
                  <a:ext cx="1529" cy="2364"/>
                </a:xfrm>
                <a:custGeom>
                  <a:avLst/>
                  <a:gdLst>
                    <a:gd name="T0" fmla="*/ 444 w 571"/>
                    <a:gd name="T1" fmla="*/ 884 h 884"/>
                    <a:gd name="T2" fmla="*/ 295 w 571"/>
                    <a:gd name="T3" fmla="*/ 813 h 884"/>
                    <a:gd name="T4" fmla="*/ 108 w 571"/>
                    <a:gd name="T5" fmla="*/ 551 h 884"/>
                    <a:gd name="T6" fmla="*/ 107 w 571"/>
                    <a:gd name="T7" fmla="*/ 50 h 884"/>
                    <a:gd name="T8" fmla="*/ 489 w 571"/>
                    <a:gd name="T9" fmla="*/ 373 h 884"/>
                    <a:gd name="T10" fmla="*/ 570 w 571"/>
                    <a:gd name="T11" fmla="*/ 685 h 884"/>
                    <a:gd name="T12" fmla="*/ 490 w 571"/>
                    <a:gd name="T13" fmla="*/ 874 h 884"/>
                    <a:gd name="T14" fmla="*/ 444 w 571"/>
                    <a:gd name="T15" fmla="*/ 884 h 884"/>
                    <a:gd name="T16" fmla="*/ 153 w 571"/>
                    <a:gd name="T17" fmla="*/ 70 h 884"/>
                    <a:gd name="T18" fmla="*/ 119 w 571"/>
                    <a:gd name="T19" fmla="*/ 77 h 884"/>
                    <a:gd name="T20" fmla="*/ 135 w 571"/>
                    <a:gd name="T21" fmla="*/ 538 h 884"/>
                    <a:gd name="T22" fmla="*/ 314 w 571"/>
                    <a:gd name="T23" fmla="*/ 791 h 884"/>
                    <a:gd name="T24" fmla="*/ 478 w 571"/>
                    <a:gd name="T25" fmla="*/ 847 h 884"/>
                    <a:gd name="T26" fmla="*/ 540 w 571"/>
                    <a:gd name="T27" fmla="*/ 686 h 884"/>
                    <a:gd name="T28" fmla="*/ 462 w 571"/>
                    <a:gd name="T29" fmla="*/ 386 h 884"/>
                    <a:gd name="T30" fmla="*/ 462 w 571"/>
                    <a:gd name="T31" fmla="*/ 386 h 884"/>
                    <a:gd name="T32" fmla="*/ 153 w 571"/>
                    <a:gd name="T33" fmla="*/ 7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884">
                      <a:moveTo>
                        <a:pt x="444" y="884"/>
                      </a:moveTo>
                      <a:cubicBezTo>
                        <a:pt x="400" y="884"/>
                        <a:pt x="348" y="860"/>
                        <a:pt x="295" y="813"/>
                      </a:cubicBezTo>
                      <a:cubicBezTo>
                        <a:pt x="225" y="752"/>
                        <a:pt x="158" y="659"/>
                        <a:pt x="108" y="551"/>
                      </a:cubicBezTo>
                      <a:cubicBezTo>
                        <a:pt x="0" y="320"/>
                        <a:pt x="0" y="100"/>
                        <a:pt x="107" y="50"/>
                      </a:cubicBezTo>
                      <a:cubicBezTo>
                        <a:pt x="213" y="0"/>
                        <a:pt x="381" y="142"/>
                        <a:pt x="489" y="373"/>
                      </a:cubicBezTo>
                      <a:cubicBezTo>
                        <a:pt x="539" y="482"/>
                        <a:pt x="568" y="592"/>
                        <a:pt x="570" y="685"/>
                      </a:cubicBezTo>
                      <a:cubicBezTo>
                        <a:pt x="571" y="782"/>
                        <a:pt x="543" y="849"/>
                        <a:pt x="490" y="874"/>
                      </a:cubicBezTo>
                      <a:cubicBezTo>
                        <a:pt x="476" y="881"/>
                        <a:pt x="460" y="884"/>
                        <a:pt x="444" y="884"/>
                      </a:cubicBezTo>
                      <a:close/>
                      <a:moveTo>
                        <a:pt x="153" y="70"/>
                      </a:moveTo>
                      <a:cubicBezTo>
                        <a:pt x="141" y="70"/>
                        <a:pt x="130" y="72"/>
                        <a:pt x="119" y="77"/>
                      </a:cubicBezTo>
                      <a:cubicBezTo>
                        <a:pt x="31" y="118"/>
                        <a:pt x="38" y="329"/>
                        <a:pt x="135" y="538"/>
                      </a:cubicBezTo>
                      <a:cubicBezTo>
                        <a:pt x="184" y="643"/>
                        <a:pt x="247" y="732"/>
                        <a:pt x="314" y="791"/>
                      </a:cubicBezTo>
                      <a:cubicBezTo>
                        <a:pt x="377" y="846"/>
                        <a:pt x="437" y="866"/>
                        <a:pt x="478" y="847"/>
                      </a:cubicBezTo>
                      <a:cubicBezTo>
                        <a:pt x="519" y="828"/>
                        <a:pt x="541" y="769"/>
                        <a:pt x="540" y="686"/>
                      </a:cubicBezTo>
                      <a:cubicBezTo>
                        <a:pt x="538" y="597"/>
                        <a:pt x="510" y="491"/>
                        <a:pt x="462" y="386"/>
                      </a:cubicBezTo>
                      <a:cubicBezTo>
                        <a:pt x="462" y="386"/>
                        <a:pt x="462" y="386"/>
                        <a:pt x="462" y="386"/>
                      </a:cubicBezTo>
                      <a:cubicBezTo>
                        <a:pt x="376" y="202"/>
                        <a:pt x="244" y="70"/>
                        <a:pt x="15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5" name="Freeform 44">
                  <a:extLst>
                    <a:ext uri="{FF2B5EF4-FFF2-40B4-BE49-F238E27FC236}">
                      <a16:creationId xmlns:a16="http://schemas.microsoft.com/office/drawing/2014/main" id="{6277B268-2171-41D0-9668-461DF3BAA0DB}"/>
                    </a:ext>
                  </a:extLst>
                </p:cNvPr>
                <p:cNvSpPr>
                  <a:spLocks noEditPoints="1"/>
                </p:cNvSpPr>
                <p:nvPr/>
              </p:nvSpPr>
              <p:spPr bwMode="auto">
                <a:xfrm>
                  <a:off x="1655" y="1044"/>
                  <a:ext cx="2445" cy="1139"/>
                </a:xfrm>
                <a:custGeom>
                  <a:avLst/>
                  <a:gdLst>
                    <a:gd name="T0" fmla="*/ 475 w 913"/>
                    <a:gd name="T1" fmla="*/ 426 h 426"/>
                    <a:gd name="T2" fmla="*/ 453 w 913"/>
                    <a:gd name="T3" fmla="*/ 426 h 426"/>
                    <a:gd name="T4" fmla="*/ 3 w 913"/>
                    <a:gd name="T5" fmla="*/ 206 h 426"/>
                    <a:gd name="T6" fmla="*/ 462 w 913"/>
                    <a:gd name="T7" fmla="*/ 6 h 426"/>
                    <a:gd name="T8" fmla="*/ 462 w 913"/>
                    <a:gd name="T9" fmla="*/ 6 h 426"/>
                    <a:gd name="T10" fmla="*/ 778 w 913"/>
                    <a:gd name="T11" fmla="*/ 71 h 426"/>
                    <a:gd name="T12" fmla="*/ 912 w 913"/>
                    <a:gd name="T13" fmla="*/ 226 h 426"/>
                    <a:gd name="T14" fmla="*/ 771 w 913"/>
                    <a:gd name="T15" fmla="*/ 375 h 426"/>
                    <a:gd name="T16" fmla="*/ 475 w 913"/>
                    <a:gd name="T17" fmla="*/ 426 h 426"/>
                    <a:gd name="T18" fmla="*/ 440 w 913"/>
                    <a:gd name="T19" fmla="*/ 36 h 426"/>
                    <a:gd name="T20" fmla="*/ 33 w 913"/>
                    <a:gd name="T21" fmla="*/ 207 h 426"/>
                    <a:gd name="T22" fmla="*/ 453 w 913"/>
                    <a:gd name="T23" fmla="*/ 396 h 426"/>
                    <a:gd name="T24" fmla="*/ 759 w 913"/>
                    <a:gd name="T25" fmla="*/ 347 h 426"/>
                    <a:gd name="T26" fmla="*/ 882 w 913"/>
                    <a:gd name="T27" fmla="*/ 225 h 426"/>
                    <a:gd name="T28" fmla="*/ 765 w 913"/>
                    <a:gd name="T29" fmla="*/ 98 h 426"/>
                    <a:gd name="T30" fmla="*/ 461 w 913"/>
                    <a:gd name="T31" fmla="*/ 36 h 426"/>
                    <a:gd name="T32" fmla="*/ 440 w 913"/>
                    <a:gd name="T33" fmla="*/ 3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3" h="426">
                      <a:moveTo>
                        <a:pt x="475" y="426"/>
                      </a:moveTo>
                      <a:cubicBezTo>
                        <a:pt x="468" y="426"/>
                        <a:pt x="460" y="426"/>
                        <a:pt x="453" y="426"/>
                      </a:cubicBezTo>
                      <a:cubicBezTo>
                        <a:pt x="198" y="420"/>
                        <a:pt x="0" y="324"/>
                        <a:pt x="3" y="206"/>
                      </a:cubicBezTo>
                      <a:cubicBezTo>
                        <a:pt x="6" y="88"/>
                        <a:pt x="207" y="0"/>
                        <a:pt x="462" y="6"/>
                      </a:cubicBezTo>
                      <a:cubicBezTo>
                        <a:pt x="462" y="6"/>
                        <a:pt x="462" y="6"/>
                        <a:pt x="462" y="6"/>
                      </a:cubicBezTo>
                      <a:cubicBezTo>
                        <a:pt x="581" y="9"/>
                        <a:pt x="694" y="32"/>
                        <a:pt x="778" y="71"/>
                      </a:cubicBezTo>
                      <a:cubicBezTo>
                        <a:pt x="865" y="113"/>
                        <a:pt x="913" y="168"/>
                        <a:pt x="912" y="226"/>
                      </a:cubicBezTo>
                      <a:cubicBezTo>
                        <a:pt x="911" y="284"/>
                        <a:pt x="861" y="337"/>
                        <a:pt x="771" y="375"/>
                      </a:cubicBezTo>
                      <a:cubicBezTo>
                        <a:pt x="691" y="408"/>
                        <a:pt x="586" y="426"/>
                        <a:pt x="475" y="426"/>
                      </a:cubicBezTo>
                      <a:close/>
                      <a:moveTo>
                        <a:pt x="440" y="36"/>
                      </a:moveTo>
                      <a:cubicBezTo>
                        <a:pt x="219" y="36"/>
                        <a:pt x="35" y="112"/>
                        <a:pt x="33" y="207"/>
                      </a:cubicBezTo>
                      <a:cubicBezTo>
                        <a:pt x="31" y="304"/>
                        <a:pt x="223" y="391"/>
                        <a:pt x="453" y="396"/>
                      </a:cubicBezTo>
                      <a:cubicBezTo>
                        <a:pt x="569" y="399"/>
                        <a:pt x="677" y="381"/>
                        <a:pt x="759" y="347"/>
                      </a:cubicBezTo>
                      <a:cubicBezTo>
                        <a:pt x="836" y="315"/>
                        <a:pt x="881" y="270"/>
                        <a:pt x="882" y="225"/>
                      </a:cubicBezTo>
                      <a:cubicBezTo>
                        <a:pt x="883" y="180"/>
                        <a:pt x="840" y="134"/>
                        <a:pt x="765" y="98"/>
                      </a:cubicBezTo>
                      <a:cubicBezTo>
                        <a:pt x="685" y="61"/>
                        <a:pt x="577" y="38"/>
                        <a:pt x="461" y="36"/>
                      </a:cubicBezTo>
                      <a:cubicBezTo>
                        <a:pt x="454" y="36"/>
                        <a:pt x="447" y="36"/>
                        <a:pt x="44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56" name="Freeform 45">
                  <a:extLst>
                    <a:ext uri="{FF2B5EF4-FFF2-40B4-BE49-F238E27FC236}">
                      <a16:creationId xmlns:a16="http://schemas.microsoft.com/office/drawing/2014/main" id="{420E2317-81CD-4CE3-9B65-3BA8964ABE5E}"/>
                    </a:ext>
                  </a:extLst>
                </p:cNvPr>
                <p:cNvSpPr>
                  <a:spLocks noEditPoints="1"/>
                </p:cNvSpPr>
                <p:nvPr/>
              </p:nvSpPr>
              <p:spPr bwMode="auto">
                <a:xfrm>
                  <a:off x="2019" y="480"/>
                  <a:ext cx="1722" cy="2264"/>
                </a:xfrm>
                <a:custGeom>
                  <a:avLst/>
                  <a:gdLst>
                    <a:gd name="T0" fmla="*/ 157 w 643"/>
                    <a:gd name="T1" fmla="*/ 839 h 847"/>
                    <a:gd name="T2" fmla="*/ 104 w 643"/>
                    <a:gd name="T3" fmla="*/ 826 h 847"/>
                    <a:gd name="T4" fmla="*/ 137 w 643"/>
                    <a:gd name="T5" fmla="*/ 326 h 847"/>
                    <a:gd name="T6" fmla="*/ 340 w 643"/>
                    <a:gd name="T7" fmla="*/ 76 h 847"/>
                    <a:gd name="T8" fmla="*/ 539 w 643"/>
                    <a:gd name="T9" fmla="*/ 28 h 847"/>
                    <a:gd name="T10" fmla="*/ 506 w 643"/>
                    <a:gd name="T11" fmla="*/ 528 h 847"/>
                    <a:gd name="T12" fmla="*/ 157 w 643"/>
                    <a:gd name="T13" fmla="*/ 839 h 847"/>
                    <a:gd name="T14" fmla="*/ 486 w 643"/>
                    <a:gd name="T15" fmla="*/ 45 h 847"/>
                    <a:gd name="T16" fmla="*/ 358 w 643"/>
                    <a:gd name="T17" fmla="*/ 100 h 847"/>
                    <a:gd name="T18" fmla="*/ 163 w 643"/>
                    <a:gd name="T19" fmla="*/ 341 h 847"/>
                    <a:gd name="T20" fmla="*/ 163 w 643"/>
                    <a:gd name="T21" fmla="*/ 341 h 847"/>
                    <a:gd name="T22" fmla="*/ 118 w 643"/>
                    <a:gd name="T23" fmla="*/ 800 h 847"/>
                    <a:gd name="T24" fmla="*/ 480 w 643"/>
                    <a:gd name="T25" fmla="*/ 513 h 847"/>
                    <a:gd name="T26" fmla="*/ 525 w 643"/>
                    <a:gd name="T27" fmla="*/ 54 h 847"/>
                    <a:gd name="T28" fmla="*/ 486 w 643"/>
                    <a:gd name="T29" fmla="*/ 45 h 847"/>
                    <a:gd name="T30" fmla="*/ 150 w 643"/>
                    <a:gd name="T31" fmla="*/ 333 h 847"/>
                    <a:gd name="T32" fmla="*/ 150 w 643"/>
                    <a:gd name="T33" fmla="*/ 333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3" h="847">
                      <a:moveTo>
                        <a:pt x="157" y="839"/>
                      </a:moveTo>
                      <a:cubicBezTo>
                        <a:pt x="138" y="839"/>
                        <a:pt x="120" y="835"/>
                        <a:pt x="104" y="826"/>
                      </a:cubicBezTo>
                      <a:cubicBezTo>
                        <a:pt x="0" y="769"/>
                        <a:pt x="15" y="550"/>
                        <a:pt x="137" y="326"/>
                      </a:cubicBezTo>
                      <a:cubicBezTo>
                        <a:pt x="194" y="221"/>
                        <a:pt x="266" y="133"/>
                        <a:pt x="340" y="76"/>
                      </a:cubicBezTo>
                      <a:cubicBezTo>
                        <a:pt x="417" y="17"/>
                        <a:pt x="488" y="0"/>
                        <a:pt x="539" y="28"/>
                      </a:cubicBezTo>
                      <a:cubicBezTo>
                        <a:pt x="643" y="84"/>
                        <a:pt x="628" y="304"/>
                        <a:pt x="506" y="528"/>
                      </a:cubicBezTo>
                      <a:cubicBezTo>
                        <a:pt x="403" y="716"/>
                        <a:pt x="261" y="839"/>
                        <a:pt x="157" y="839"/>
                      </a:cubicBezTo>
                      <a:close/>
                      <a:moveTo>
                        <a:pt x="486" y="45"/>
                      </a:moveTo>
                      <a:cubicBezTo>
                        <a:pt x="450" y="45"/>
                        <a:pt x="406" y="64"/>
                        <a:pt x="358" y="100"/>
                      </a:cubicBezTo>
                      <a:cubicBezTo>
                        <a:pt x="288" y="154"/>
                        <a:pt x="219" y="239"/>
                        <a:pt x="163" y="341"/>
                      </a:cubicBezTo>
                      <a:cubicBezTo>
                        <a:pt x="163" y="341"/>
                        <a:pt x="163" y="341"/>
                        <a:pt x="163" y="341"/>
                      </a:cubicBezTo>
                      <a:cubicBezTo>
                        <a:pt x="53" y="543"/>
                        <a:pt x="32" y="753"/>
                        <a:pt x="118" y="800"/>
                      </a:cubicBezTo>
                      <a:cubicBezTo>
                        <a:pt x="204" y="847"/>
                        <a:pt x="369" y="715"/>
                        <a:pt x="480" y="513"/>
                      </a:cubicBezTo>
                      <a:cubicBezTo>
                        <a:pt x="590" y="311"/>
                        <a:pt x="611" y="101"/>
                        <a:pt x="525" y="54"/>
                      </a:cubicBezTo>
                      <a:cubicBezTo>
                        <a:pt x="514" y="48"/>
                        <a:pt x="500" y="45"/>
                        <a:pt x="486" y="45"/>
                      </a:cubicBezTo>
                      <a:close/>
                      <a:moveTo>
                        <a:pt x="150" y="333"/>
                      </a:moveTo>
                      <a:cubicBezTo>
                        <a:pt x="150" y="333"/>
                        <a:pt x="150" y="333"/>
                        <a:pt x="150"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grpSp>
        </p:grpSp>
      </p:grpSp>
      <p:grpSp>
        <p:nvGrpSpPr>
          <p:cNvPr id="136" name="Group 135">
            <a:extLst>
              <a:ext uri="{FF2B5EF4-FFF2-40B4-BE49-F238E27FC236}">
                <a16:creationId xmlns:a16="http://schemas.microsoft.com/office/drawing/2014/main" id="{810156AC-E1BD-408C-9412-1F5E10677F4D}"/>
              </a:ext>
            </a:extLst>
          </p:cNvPr>
          <p:cNvGrpSpPr/>
          <p:nvPr/>
        </p:nvGrpSpPr>
        <p:grpSpPr>
          <a:xfrm>
            <a:off x="2666965" y="1024640"/>
            <a:ext cx="1796813" cy="3427583"/>
            <a:chOff x="2656336" y="1016046"/>
            <a:chExt cx="1806837" cy="3446705"/>
          </a:xfrm>
        </p:grpSpPr>
        <p:sp>
          <p:nvSpPr>
            <p:cNvPr id="7" name="Rounded Rectangle 313">
              <a:extLst>
                <a:ext uri="{FF2B5EF4-FFF2-40B4-BE49-F238E27FC236}">
                  <a16:creationId xmlns:a16="http://schemas.microsoft.com/office/drawing/2014/main" id="{35EDFB66-B33D-4037-AE65-B41F17F6E5B7}"/>
                </a:ext>
              </a:extLst>
            </p:cNvPr>
            <p:cNvSpPr/>
            <p:nvPr/>
          </p:nvSpPr>
          <p:spPr bwMode="auto">
            <a:xfrm>
              <a:off x="2656336" y="1317378"/>
              <a:ext cx="1778130" cy="3145372"/>
            </a:xfrm>
            <a:prstGeom prst="roundRect">
              <a:avLst/>
            </a:prstGeom>
            <a:solidFill>
              <a:srgbClr val="FFFFFF"/>
            </a:solidFill>
            <a:ln w="28575" cap="flat" cmpd="sng" algn="ctr">
              <a:solidFill>
                <a:schemeClr val="tx2"/>
              </a:solid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0A726266-1395-4708-AB63-9F58950602A6}"/>
                </a:ext>
              </a:extLst>
            </p:cNvPr>
            <p:cNvSpPr/>
            <p:nvPr/>
          </p:nvSpPr>
          <p:spPr bwMode="auto">
            <a:xfrm>
              <a:off x="2660823" y="1730413"/>
              <a:ext cx="1771135" cy="3215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defRPr/>
              </a:pPr>
              <a:r>
                <a:rPr lang="en-GB" sz="994" b="1">
                  <a:solidFill>
                    <a:srgbClr val="007465"/>
                  </a:solidFill>
                  <a:latin typeface="Arial" pitchFamily="34" charset="0"/>
                  <a:cs typeface="Arial" pitchFamily="34" charset="0"/>
                </a:rPr>
                <a:t>Dynamic Data</a:t>
              </a:r>
            </a:p>
            <a:p>
              <a:pPr algn="ctr" defTabSz="681237">
                <a:defRPr/>
              </a:pPr>
              <a:r>
                <a:rPr lang="en-GB" sz="994" b="1">
                  <a:solidFill>
                    <a:srgbClr val="007465"/>
                  </a:solidFill>
                  <a:latin typeface="Arial" pitchFamily="34" charset="0"/>
                  <a:cs typeface="Arial" pitchFamily="34" charset="0"/>
                </a:rPr>
                <a:t>Protection</a:t>
              </a:r>
            </a:p>
          </p:txBody>
        </p:sp>
        <p:grpSp>
          <p:nvGrpSpPr>
            <p:cNvPr id="9" name="Group 8">
              <a:extLst>
                <a:ext uri="{FF2B5EF4-FFF2-40B4-BE49-F238E27FC236}">
                  <a16:creationId xmlns:a16="http://schemas.microsoft.com/office/drawing/2014/main" id="{1F8E5273-B3B2-4C6D-BF50-72B0EC201910}"/>
                </a:ext>
              </a:extLst>
            </p:cNvPr>
            <p:cNvGrpSpPr/>
            <p:nvPr/>
          </p:nvGrpSpPr>
          <p:grpSpPr>
            <a:xfrm>
              <a:off x="3692683" y="2938164"/>
              <a:ext cx="607325" cy="420624"/>
              <a:chOff x="3673282" y="2614358"/>
              <a:chExt cx="607325" cy="420624"/>
            </a:xfrm>
          </p:grpSpPr>
          <p:sp>
            <p:nvSpPr>
              <p:cNvPr id="10" name="Rounded Rectangle 563">
                <a:extLst>
                  <a:ext uri="{FF2B5EF4-FFF2-40B4-BE49-F238E27FC236}">
                    <a16:creationId xmlns:a16="http://schemas.microsoft.com/office/drawing/2014/main" id="{EC1954C0-4208-4A5A-8182-6F20D9433531}"/>
                  </a:ext>
                </a:extLst>
              </p:cNvPr>
              <p:cNvSpPr/>
              <p:nvPr/>
            </p:nvSpPr>
            <p:spPr bwMode="auto">
              <a:xfrm>
                <a:off x="3673282" y="2614358"/>
                <a:ext cx="607325" cy="420624"/>
              </a:xfrm>
              <a:prstGeom prst="roundRect">
                <a:avLst/>
              </a:prstGeom>
              <a:solidFill>
                <a:srgbClr val="FFFFFF"/>
              </a:solidFill>
              <a:ln w="12700" cap="flat" cmpd="sng" algn="ctr">
                <a:noFill/>
                <a:prstDash val="dash"/>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DLP</a:t>
                </a:r>
              </a:p>
            </p:txBody>
          </p:sp>
          <p:sp>
            <p:nvSpPr>
              <p:cNvPr id="11" name="Freeform 57">
                <a:extLst>
                  <a:ext uri="{FF2B5EF4-FFF2-40B4-BE49-F238E27FC236}">
                    <a16:creationId xmlns:a16="http://schemas.microsoft.com/office/drawing/2014/main" id="{ABDA6653-368F-42B3-886D-25100583F7F8}"/>
                  </a:ext>
                </a:extLst>
              </p:cNvPr>
              <p:cNvSpPr>
                <a:spLocks noEditPoints="1"/>
              </p:cNvSpPr>
              <p:nvPr/>
            </p:nvSpPr>
            <p:spPr bwMode="auto">
              <a:xfrm>
                <a:off x="3887501" y="2673991"/>
                <a:ext cx="198583" cy="187146"/>
              </a:xfrm>
              <a:custGeom>
                <a:avLst/>
                <a:gdLst/>
                <a:ahLst/>
                <a:cxnLst>
                  <a:cxn ang="0">
                    <a:pos x="253" y="82"/>
                  </a:cxn>
                  <a:cxn ang="0">
                    <a:pos x="140" y="7"/>
                  </a:cxn>
                  <a:cxn ang="0">
                    <a:pos x="1" y="82"/>
                  </a:cxn>
                  <a:cxn ang="0">
                    <a:pos x="56" y="329"/>
                  </a:cxn>
                  <a:cxn ang="0">
                    <a:pos x="39" y="650"/>
                  </a:cxn>
                  <a:cxn ang="0">
                    <a:pos x="599" y="634"/>
                  </a:cxn>
                  <a:cxn ang="0">
                    <a:pos x="599" y="463"/>
                  </a:cxn>
                  <a:cxn ang="0">
                    <a:pos x="565" y="337"/>
                  </a:cxn>
                  <a:cxn ang="0">
                    <a:pos x="32" y="60"/>
                  </a:cxn>
                  <a:cxn ang="0">
                    <a:pos x="222" y="60"/>
                  </a:cxn>
                  <a:cxn ang="0">
                    <a:pos x="128" y="281"/>
                  </a:cxn>
                  <a:cxn ang="0">
                    <a:pos x="580" y="461"/>
                  </a:cxn>
                  <a:cxn ang="0">
                    <a:pos x="577" y="473"/>
                  </a:cxn>
                  <a:cxn ang="0">
                    <a:pos x="269" y="475"/>
                  </a:cxn>
                  <a:cxn ang="0">
                    <a:pos x="263" y="463"/>
                  </a:cxn>
                  <a:cxn ang="0">
                    <a:pos x="269" y="415"/>
                  </a:cxn>
                  <a:cxn ang="0">
                    <a:pos x="285" y="424"/>
                  </a:cxn>
                  <a:cxn ang="0">
                    <a:pos x="309" y="433"/>
                  </a:cxn>
                  <a:cxn ang="0">
                    <a:pos x="332" y="439"/>
                  </a:cxn>
                  <a:cxn ang="0">
                    <a:pos x="362" y="444"/>
                  </a:cxn>
                  <a:cxn ang="0">
                    <a:pos x="388" y="446"/>
                  </a:cxn>
                  <a:cxn ang="0">
                    <a:pos x="422" y="448"/>
                  </a:cxn>
                  <a:cxn ang="0">
                    <a:pos x="456" y="446"/>
                  </a:cxn>
                  <a:cxn ang="0">
                    <a:pos x="481" y="444"/>
                  </a:cxn>
                  <a:cxn ang="0">
                    <a:pos x="511" y="439"/>
                  </a:cxn>
                  <a:cxn ang="0">
                    <a:pos x="534" y="433"/>
                  </a:cxn>
                  <a:cxn ang="0">
                    <a:pos x="559" y="424"/>
                  </a:cxn>
                  <a:cxn ang="0">
                    <a:pos x="575" y="415"/>
                  </a:cxn>
                  <a:cxn ang="0">
                    <a:pos x="245" y="371"/>
                  </a:cxn>
                  <a:cxn ang="0">
                    <a:pos x="244" y="466"/>
                  </a:cxn>
                  <a:cxn ang="0">
                    <a:pos x="82" y="338"/>
                  </a:cxn>
                  <a:cxn ang="0">
                    <a:pos x="58" y="650"/>
                  </a:cxn>
                  <a:cxn ang="0">
                    <a:pos x="244" y="547"/>
                  </a:cxn>
                  <a:cxn ang="0">
                    <a:pos x="248" y="645"/>
                  </a:cxn>
                  <a:cxn ang="0">
                    <a:pos x="269" y="667"/>
                  </a:cxn>
                  <a:cxn ang="0">
                    <a:pos x="580" y="633"/>
                  </a:cxn>
                  <a:cxn ang="0">
                    <a:pos x="265" y="638"/>
                  </a:cxn>
                  <a:cxn ang="0">
                    <a:pos x="268" y="582"/>
                  </a:cxn>
                  <a:cxn ang="0">
                    <a:pos x="353" y="611"/>
                  </a:cxn>
                  <a:cxn ang="0">
                    <a:pos x="408" y="616"/>
                  </a:cxn>
                  <a:cxn ang="0">
                    <a:pos x="455" y="615"/>
                  </a:cxn>
                  <a:cxn ang="0">
                    <a:pos x="575" y="583"/>
                  </a:cxn>
                  <a:cxn ang="0">
                    <a:pos x="580" y="545"/>
                  </a:cxn>
                  <a:cxn ang="0">
                    <a:pos x="577" y="557"/>
                  </a:cxn>
                  <a:cxn ang="0">
                    <a:pos x="269" y="559"/>
                  </a:cxn>
                  <a:cxn ang="0">
                    <a:pos x="263" y="547"/>
                  </a:cxn>
                  <a:cxn ang="0">
                    <a:pos x="263" y="495"/>
                  </a:cxn>
                  <a:cxn ang="0">
                    <a:pos x="276" y="503"/>
                  </a:cxn>
                  <a:cxn ang="0">
                    <a:pos x="395" y="531"/>
                  </a:cxn>
                  <a:cxn ang="0">
                    <a:pos x="440" y="531"/>
                  </a:cxn>
                  <a:cxn ang="0">
                    <a:pos x="491" y="526"/>
                  </a:cxn>
                  <a:cxn ang="0">
                    <a:pos x="580" y="542"/>
                  </a:cxn>
                  <a:cxn ang="0">
                    <a:pos x="265" y="372"/>
                  </a:cxn>
                  <a:cxn ang="0">
                    <a:pos x="298" y="349"/>
                  </a:cxn>
                  <a:cxn ang="0">
                    <a:pos x="488" y="334"/>
                  </a:cxn>
                  <a:cxn ang="0">
                    <a:pos x="556" y="319"/>
                  </a:cxn>
                  <a:cxn ang="0">
                    <a:pos x="422" y="310"/>
                  </a:cxn>
                  <a:cxn ang="0">
                    <a:pos x="82" y="319"/>
                  </a:cxn>
                  <a:cxn ang="0">
                    <a:pos x="127" y="298"/>
                  </a:cxn>
                  <a:cxn ang="0">
                    <a:pos x="249" y="161"/>
                  </a:cxn>
                </a:cxnLst>
                <a:rect l="0" t="0" r="r" b="b"/>
                <a:pathLst>
                  <a:path w="599" h="700">
                    <a:moveTo>
                      <a:pt x="599" y="295"/>
                    </a:moveTo>
                    <a:cubicBezTo>
                      <a:pt x="599" y="185"/>
                      <a:pt x="599" y="185"/>
                      <a:pt x="599" y="185"/>
                    </a:cubicBezTo>
                    <a:cubicBezTo>
                      <a:pt x="599" y="161"/>
                      <a:pt x="580" y="142"/>
                      <a:pt x="556" y="142"/>
                    </a:cubicBezTo>
                    <a:cubicBezTo>
                      <a:pt x="251" y="142"/>
                      <a:pt x="251" y="142"/>
                      <a:pt x="251" y="142"/>
                    </a:cubicBezTo>
                    <a:cubicBezTo>
                      <a:pt x="253" y="121"/>
                      <a:pt x="253" y="100"/>
                      <a:pt x="253" y="82"/>
                    </a:cubicBezTo>
                    <a:cubicBezTo>
                      <a:pt x="253" y="82"/>
                      <a:pt x="253" y="82"/>
                      <a:pt x="253" y="82"/>
                    </a:cubicBezTo>
                    <a:cubicBezTo>
                      <a:pt x="252" y="79"/>
                      <a:pt x="252" y="76"/>
                      <a:pt x="252" y="73"/>
                    </a:cubicBezTo>
                    <a:cubicBezTo>
                      <a:pt x="252" y="57"/>
                      <a:pt x="239" y="43"/>
                      <a:pt x="223" y="42"/>
                    </a:cubicBezTo>
                    <a:cubicBezTo>
                      <a:pt x="189" y="40"/>
                      <a:pt x="162" y="29"/>
                      <a:pt x="140" y="7"/>
                    </a:cubicBezTo>
                    <a:cubicBezTo>
                      <a:pt x="140" y="7"/>
                      <a:pt x="140" y="7"/>
                      <a:pt x="140" y="7"/>
                    </a:cubicBezTo>
                    <a:cubicBezTo>
                      <a:pt x="132" y="0"/>
                      <a:pt x="121" y="0"/>
                      <a:pt x="114" y="7"/>
                    </a:cubicBezTo>
                    <a:cubicBezTo>
                      <a:pt x="114" y="7"/>
                      <a:pt x="114" y="7"/>
                      <a:pt x="114" y="7"/>
                    </a:cubicBezTo>
                    <a:cubicBezTo>
                      <a:pt x="91" y="29"/>
                      <a:pt x="65" y="40"/>
                      <a:pt x="31" y="42"/>
                    </a:cubicBezTo>
                    <a:cubicBezTo>
                      <a:pt x="15" y="43"/>
                      <a:pt x="2" y="57"/>
                      <a:pt x="1" y="73"/>
                    </a:cubicBezTo>
                    <a:cubicBezTo>
                      <a:pt x="1" y="76"/>
                      <a:pt x="1" y="79"/>
                      <a:pt x="1" y="82"/>
                    </a:cubicBezTo>
                    <a:cubicBezTo>
                      <a:pt x="1" y="83"/>
                      <a:pt x="1" y="83"/>
                      <a:pt x="1" y="83"/>
                    </a:cubicBezTo>
                    <a:cubicBezTo>
                      <a:pt x="0" y="117"/>
                      <a:pt x="0" y="161"/>
                      <a:pt x="14" y="200"/>
                    </a:cubicBezTo>
                    <a:cubicBezTo>
                      <a:pt x="20" y="216"/>
                      <a:pt x="28" y="231"/>
                      <a:pt x="39" y="244"/>
                    </a:cubicBezTo>
                    <a:cubicBezTo>
                      <a:pt x="39" y="295"/>
                      <a:pt x="39" y="295"/>
                      <a:pt x="39" y="295"/>
                    </a:cubicBezTo>
                    <a:cubicBezTo>
                      <a:pt x="39" y="309"/>
                      <a:pt x="46" y="321"/>
                      <a:pt x="56" y="329"/>
                    </a:cubicBezTo>
                    <a:cubicBezTo>
                      <a:pt x="46" y="337"/>
                      <a:pt x="39" y="349"/>
                      <a:pt x="39" y="362"/>
                    </a:cubicBezTo>
                    <a:cubicBezTo>
                      <a:pt x="39" y="472"/>
                      <a:pt x="39" y="472"/>
                      <a:pt x="39" y="472"/>
                    </a:cubicBezTo>
                    <a:cubicBezTo>
                      <a:pt x="39" y="486"/>
                      <a:pt x="46" y="498"/>
                      <a:pt x="56" y="506"/>
                    </a:cubicBezTo>
                    <a:cubicBezTo>
                      <a:pt x="46" y="514"/>
                      <a:pt x="39" y="526"/>
                      <a:pt x="39" y="540"/>
                    </a:cubicBezTo>
                    <a:cubicBezTo>
                      <a:pt x="39" y="650"/>
                      <a:pt x="39" y="650"/>
                      <a:pt x="39" y="650"/>
                    </a:cubicBezTo>
                    <a:cubicBezTo>
                      <a:pt x="39" y="673"/>
                      <a:pt x="58" y="693"/>
                      <a:pt x="82" y="693"/>
                    </a:cubicBezTo>
                    <a:cubicBezTo>
                      <a:pt x="342" y="693"/>
                      <a:pt x="342" y="693"/>
                      <a:pt x="342" y="693"/>
                    </a:cubicBezTo>
                    <a:cubicBezTo>
                      <a:pt x="367" y="697"/>
                      <a:pt x="395" y="700"/>
                      <a:pt x="422" y="700"/>
                    </a:cubicBezTo>
                    <a:cubicBezTo>
                      <a:pt x="503" y="700"/>
                      <a:pt x="588" y="679"/>
                      <a:pt x="598" y="639"/>
                    </a:cubicBezTo>
                    <a:cubicBezTo>
                      <a:pt x="599" y="637"/>
                      <a:pt x="599" y="636"/>
                      <a:pt x="599" y="634"/>
                    </a:cubicBezTo>
                    <a:cubicBezTo>
                      <a:pt x="599" y="550"/>
                      <a:pt x="599" y="550"/>
                      <a:pt x="599" y="550"/>
                    </a:cubicBezTo>
                    <a:cubicBezTo>
                      <a:pt x="599" y="547"/>
                      <a:pt x="599" y="547"/>
                      <a:pt x="599" y="547"/>
                    </a:cubicBezTo>
                    <a:cubicBezTo>
                      <a:pt x="599" y="543"/>
                      <a:pt x="599" y="543"/>
                      <a:pt x="599" y="543"/>
                    </a:cubicBezTo>
                    <a:cubicBezTo>
                      <a:pt x="599" y="466"/>
                      <a:pt x="599" y="466"/>
                      <a:pt x="599" y="466"/>
                    </a:cubicBezTo>
                    <a:cubicBezTo>
                      <a:pt x="599" y="463"/>
                      <a:pt x="599" y="463"/>
                      <a:pt x="599" y="463"/>
                    </a:cubicBezTo>
                    <a:cubicBezTo>
                      <a:pt x="599" y="459"/>
                      <a:pt x="599" y="459"/>
                      <a:pt x="599" y="459"/>
                    </a:cubicBezTo>
                    <a:cubicBezTo>
                      <a:pt x="599" y="379"/>
                      <a:pt x="599" y="379"/>
                      <a:pt x="599" y="379"/>
                    </a:cubicBezTo>
                    <a:cubicBezTo>
                      <a:pt x="599" y="375"/>
                      <a:pt x="599" y="375"/>
                      <a:pt x="599" y="375"/>
                    </a:cubicBezTo>
                    <a:cubicBezTo>
                      <a:pt x="599" y="374"/>
                      <a:pt x="599" y="373"/>
                      <a:pt x="598" y="371"/>
                    </a:cubicBezTo>
                    <a:cubicBezTo>
                      <a:pt x="595" y="358"/>
                      <a:pt x="583" y="346"/>
                      <a:pt x="565" y="337"/>
                    </a:cubicBezTo>
                    <a:cubicBezTo>
                      <a:pt x="584" y="333"/>
                      <a:pt x="599" y="316"/>
                      <a:pt x="599" y="295"/>
                    </a:cubicBezTo>
                    <a:close/>
                    <a:moveTo>
                      <a:pt x="18" y="83"/>
                    </a:moveTo>
                    <a:cubicBezTo>
                      <a:pt x="19" y="83"/>
                      <a:pt x="19" y="83"/>
                      <a:pt x="19" y="83"/>
                    </a:cubicBezTo>
                    <a:cubicBezTo>
                      <a:pt x="19" y="80"/>
                      <a:pt x="19" y="77"/>
                      <a:pt x="19" y="73"/>
                    </a:cubicBezTo>
                    <a:cubicBezTo>
                      <a:pt x="19" y="66"/>
                      <a:pt x="25" y="60"/>
                      <a:pt x="32" y="60"/>
                    </a:cubicBezTo>
                    <a:cubicBezTo>
                      <a:pt x="51" y="58"/>
                      <a:pt x="68" y="55"/>
                      <a:pt x="84" y="48"/>
                    </a:cubicBezTo>
                    <a:cubicBezTo>
                      <a:pt x="99" y="42"/>
                      <a:pt x="113" y="32"/>
                      <a:pt x="126" y="20"/>
                    </a:cubicBezTo>
                    <a:cubicBezTo>
                      <a:pt x="126" y="19"/>
                      <a:pt x="127" y="19"/>
                      <a:pt x="128" y="20"/>
                    </a:cubicBezTo>
                    <a:cubicBezTo>
                      <a:pt x="141" y="32"/>
                      <a:pt x="155" y="42"/>
                      <a:pt x="170" y="48"/>
                    </a:cubicBezTo>
                    <a:cubicBezTo>
                      <a:pt x="186" y="55"/>
                      <a:pt x="203" y="58"/>
                      <a:pt x="222" y="60"/>
                    </a:cubicBezTo>
                    <a:cubicBezTo>
                      <a:pt x="229" y="60"/>
                      <a:pt x="235" y="66"/>
                      <a:pt x="235" y="73"/>
                    </a:cubicBezTo>
                    <a:cubicBezTo>
                      <a:pt x="235" y="77"/>
                      <a:pt x="235" y="80"/>
                      <a:pt x="235" y="83"/>
                    </a:cubicBezTo>
                    <a:cubicBezTo>
                      <a:pt x="236" y="118"/>
                      <a:pt x="237" y="157"/>
                      <a:pt x="223" y="194"/>
                    </a:cubicBezTo>
                    <a:cubicBezTo>
                      <a:pt x="208" y="235"/>
                      <a:pt x="177" y="263"/>
                      <a:pt x="128" y="280"/>
                    </a:cubicBezTo>
                    <a:cubicBezTo>
                      <a:pt x="128" y="280"/>
                      <a:pt x="128" y="280"/>
                      <a:pt x="128" y="281"/>
                    </a:cubicBezTo>
                    <a:cubicBezTo>
                      <a:pt x="127" y="281"/>
                      <a:pt x="127" y="281"/>
                      <a:pt x="126" y="281"/>
                    </a:cubicBezTo>
                    <a:cubicBezTo>
                      <a:pt x="126" y="280"/>
                      <a:pt x="126" y="280"/>
                      <a:pt x="126" y="280"/>
                    </a:cubicBezTo>
                    <a:cubicBezTo>
                      <a:pt x="77" y="263"/>
                      <a:pt x="46" y="235"/>
                      <a:pt x="30" y="194"/>
                    </a:cubicBezTo>
                    <a:cubicBezTo>
                      <a:pt x="17" y="158"/>
                      <a:pt x="18" y="118"/>
                      <a:pt x="18" y="83"/>
                    </a:cubicBezTo>
                    <a:close/>
                    <a:moveTo>
                      <a:pt x="580" y="461"/>
                    </a:moveTo>
                    <a:cubicBezTo>
                      <a:pt x="580" y="462"/>
                      <a:pt x="580" y="462"/>
                      <a:pt x="580" y="463"/>
                    </a:cubicBezTo>
                    <a:cubicBezTo>
                      <a:pt x="580" y="464"/>
                      <a:pt x="580" y="465"/>
                      <a:pt x="580" y="466"/>
                    </a:cubicBezTo>
                    <a:cubicBezTo>
                      <a:pt x="580" y="467"/>
                      <a:pt x="579" y="468"/>
                      <a:pt x="579" y="468"/>
                    </a:cubicBezTo>
                    <a:cubicBezTo>
                      <a:pt x="579" y="469"/>
                      <a:pt x="578" y="470"/>
                      <a:pt x="578" y="471"/>
                    </a:cubicBezTo>
                    <a:cubicBezTo>
                      <a:pt x="578" y="471"/>
                      <a:pt x="577" y="472"/>
                      <a:pt x="577" y="473"/>
                    </a:cubicBezTo>
                    <a:cubicBezTo>
                      <a:pt x="576" y="474"/>
                      <a:pt x="575" y="475"/>
                      <a:pt x="574" y="476"/>
                    </a:cubicBezTo>
                    <a:cubicBezTo>
                      <a:pt x="574" y="476"/>
                      <a:pt x="574" y="476"/>
                      <a:pt x="573" y="477"/>
                    </a:cubicBezTo>
                    <a:cubicBezTo>
                      <a:pt x="553" y="496"/>
                      <a:pt x="495" y="513"/>
                      <a:pt x="422" y="513"/>
                    </a:cubicBezTo>
                    <a:cubicBezTo>
                      <a:pt x="348" y="513"/>
                      <a:pt x="290" y="496"/>
                      <a:pt x="270" y="477"/>
                    </a:cubicBezTo>
                    <a:cubicBezTo>
                      <a:pt x="270" y="476"/>
                      <a:pt x="270" y="476"/>
                      <a:pt x="269" y="475"/>
                    </a:cubicBezTo>
                    <a:cubicBezTo>
                      <a:pt x="268" y="475"/>
                      <a:pt x="268" y="474"/>
                      <a:pt x="267" y="473"/>
                    </a:cubicBezTo>
                    <a:cubicBezTo>
                      <a:pt x="266" y="472"/>
                      <a:pt x="266" y="471"/>
                      <a:pt x="265" y="470"/>
                    </a:cubicBezTo>
                    <a:cubicBezTo>
                      <a:pt x="265" y="470"/>
                      <a:pt x="265" y="469"/>
                      <a:pt x="264" y="468"/>
                    </a:cubicBezTo>
                    <a:cubicBezTo>
                      <a:pt x="264" y="468"/>
                      <a:pt x="264" y="467"/>
                      <a:pt x="264" y="466"/>
                    </a:cubicBezTo>
                    <a:cubicBezTo>
                      <a:pt x="263" y="465"/>
                      <a:pt x="263" y="464"/>
                      <a:pt x="263" y="463"/>
                    </a:cubicBezTo>
                    <a:cubicBezTo>
                      <a:pt x="263" y="462"/>
                      <a:pt x="263" y="462"/>
                      <a:pt x="263" y="461"/>
                    </a:cubicBezTo>
                    <a:cubicBezTo>
                      <a:pt x="263" y="460"/>
                      <a:pt x="263" y="458"/>
                      <a:pt x="263" y="457"/>
                    </a:cubicBezTo>
                    <a:cubicBezTo>
                      <a:pt x="263" y="411"/>
                      <a:pt x="263" y="411"/>
                      <a:pt x="263" y="411"/>
                    </a:cubicBezTo>
                    <a:cubicBezTo>
                      <a:pt x="263" y="411"/>
                      <a:pt x="263" y="411"/>
                      <a:pt x="263" y="411"/>
                    </a:cubicBezTo>
                    <a:cubicBezTo>
                      <a:pt x="265" y="413"/>
                      <a:pt x="267" y="414"/>
                      <a:pt x="269" y="415"/>
                    </a:cubicBezTo>
                    <a:cubicBezTo>
                      <a:pt x="269" y="415"/>
                      <a:pt x="270" y="416"/>
                      <a:pt x="270" y="416"/>
                    </a:cubicBezTo>
                    <a:cubicBezTo>
                      <a:pt x="272" y="417"/>
                      <a:pt x="274" y="418"/>
                      <a:pt x="275" y="419"/>
                    </a:cubicBezTo>
                    <a:cubicBezTo>
                      <a:pt x="276" y="419"/>
                      <a:pt x="276" y="420"/>
                      <a:pt x="277" y="420"/>
                    </a:cubicBezTo>
                    <a:cubicBezTo>
                      <a:pt x="279" y="421"/>
                      <a:pt x="281" y="422"/>
                      <a:pt x="284" y="423"/>
                    </a:cubicBezTo>
                    <a:cubicBezTo>
                      <a:pt x="284" y="423"/>
                      <a:pt x="284" y="424"/>
                      <a:pt x="285" y="424"/>
                    </a:cubicBezTo>
                    <a:cubicBezTo>
                      <a:pt x="287" y="425"/>
                      <a:pt x="289" y="426"/>
                      <a:pt x="291" y="426"/>
                    </a:cubicBezTo>
                    <a:cubicBezTo>
                      <a:pt x="292" y="427"/>
                      <a:pt x="292" y="427"/>
                      <a:pt x="293" y="427"/>
                    </a:cubicBezTo>
                    <a:cubicBezTo>
                      <a:pt x="296" y="428"/>
                      <a:pt x="298" y="429"/>
                      <a:pt x="301" y="430"/>
                    </a:cubicBezTo>
                    <a:cubicBezTo>
                      <a:pt x="301" y="430"/>
                      <a:pt x="301" y="430"/>
                      <a:pt x="301" y="430"/>
                    </a:cubicBezTo>
                    <a:cubicBezTo>
                      <a:pt x="304" y="431"/>
                      <a:pt x="307" y="432"/>
                      <a:pt x="309" y="433"/>
                    </a:cubicBezTo>
                    <a:cubicBezTo>
                      <a:pt x="310" y="433"/>
                      <a:pt x="311" y="433"/>
                      <a:pt x="312" y="433"/>
                    </a:cubicBezTo>
                    <a:cubicBezTo>
                      <a:pt x="314" y="434"/>
                      <a:pt x="317" y="435"/>
                      <a:pt x="320" y="436"/>
                    </a:cubicBezTo>
                    <a:cubicBezTo>
                      <a:pt x="320" y="436"/>
                      <a:pt x="320" y="436"/>
                      <a:pt x="320" y="436"/>
                    </a:cubicBezTo>
                    <a:cubicBezTo>
                      <a:pt x="323" y="437"/>
                      <a:pt x="327" y="437"/>
                      <a:pt x="330" y="438"/>
                    </a:cubicBezTo>
                    <a:cubicBezTo>
                      <a:pt x="330" y="438"/>
                      <a:pt x="331" y="438"/>
                      <a:pt x="332" y="439"/>
                    </a:cubicBezTo>
                    <a:cubicBezTo>
                      <a:pt x="335" y="439"/>
                      <a:pt x="337" y="440"/>
                      <a:pt x="340" y="440"/>
                    </a:cubicBezTo>
                    <a:cubicBezTo>
                      <a:pt x="341" y="440"/>
                      <a:pt x="341" y="441"/>
                      <a:pt x="342" y="441"/>
                    </a:cubicBezTo>
                    <a:cubicBezTo>
                      <a:pt x="345" y="441"/>
                      <a:pt x="348" y="442"/>
                      <a:pt x="351" y="442"/>
                    </a:cubicBezTo>
                    <a:cubicBezTo>
                      <a:pt x="352" y="442"/>
                      <a:pt x="353" y="443"/>
                      <a:pt x="354" y="443"/>
                    </a:cubicBezTo>
                    <a:cubicBezTo>
                      <a:pt x="357" y="443"/>
                      <a:pt x="359" y="443"/>
                      <a:pt x="362" y="444"/>
                    </a:cubicBezTo>
                    <a:cubicBezTo>
                      <a:pt x="363" y="444"/>
                      <a:pt x="364" y="444"/>
                      <a:pt x="364" y="444"/>
                    </a:cubicBezTo>
                    <a:cubicBezTo>
                      <a:pt x="368" y="445"/>
                      <a:pt x="371" y="445"/>
                      <a:pt x="374" y="445"/>
                    </a:cubicBezTo>
                    <a:cubicBezTo>
                      <a:pt x="375" y="445"/>
                      <a:pt x="376" y="445"/>
                      <a:pt x="376" y="445"/>
                    </a:cubicBezTo>
                    <a:cubicBezTo>
                      <a:pt x="379" y="446"/>
                      <a:pt x="382" y="446"/>
                      <a:pt x="385" y="446"/>
                    </a:cubicBezTo>
                    <a:cubicBezTo>
                      <a:pt x="386" y="446"/>
                      <a:pt x="387" y="446"/>
                      <a:pt x="388" y="446"/>
                    </a:cubicBezTo>
                    <a:cubicBezTo>
                      <a:pt x="391" y="447"/>
                      <a:pt x="394" y="447"/>
                      <a:pt x="398" y="447"/>
                    </a:cubicBezTo>
                    <a:cubicBezTo>
                      <a:pt x="398" y="447"/>
                      <a:pt x="399" y="447"/>
                      <a:pt x="399" y="447"/>
                    </a:cubicBezTo>
                    <a:cubicBezTo>
                      <a:pt x="402" y="447"/>
                      <a:pt x="405" y="447"/>
                      <a:pt x="409" y="448"/>
                    </a:cubicBezTo>
                    <a:cubicBezTo>
                      <a:pt x="409" y="448"/>
                      <a:pt x="410" y="448"/>
                      <a:pt x="411" y="448"/>
                    </a:cubicBezTo>
                    <a:cubicBezTo>
                      <a:pt x="415" y="448"/>
                      <a:pt x="418" y="448"/>
                      <a:pt x="422" y="448"/>
                    </a:cubicBezTo>
                    <a:cubicBezTo>
                      <a:pt x="425" y="448"/>
                      <a:pt x="429" y="448"/>
                      <a:pt x="432" y="448"/>
                    </a:cubicBezTo>
                    <a:cubicBezTo>
                      <a:pt x="433" y="448"/>
                      <a:pt x="434" y="448"/>
                      <a:pt x="435" y="448"/>
                    </a:cubicBezTo>
                    <a:cubicBezTo>
                      <a:pt x="438" y="447"/>
                      <a:pt x="441" y="447"/>
                      <a:pt x="444" y="447"/>
                    </a:cubicBezTo>
                    <a:cubicBezTo>
                      <a:pt x="445" y="447"/>
                      <a:pt x="445" y="447"/>
                      <a:pt x="446" y="447"/>
                    </a:cubicBezTo>
                    <a:cubicBezTo>
                      <a:pt x="449" y="447"/>
                      <a:pt x="452" y="447"/>
                      <a:pt x="456" y="446"/>
                    </a:cubicBezTo>
                    <a:cubicBezTo>
                      <a:pt x="457" y="446"/>
                      <a:pt x="458" y="446"/>
                      <a:pt x="458" y="446"/>
                    </a:cubicBezTo>
                    <a:cubicBezTo>
                      <a:pt x="461" y="446"/>
                      <a:pt x="464" y="446"/>
                      <a:pt x="467" y="445"/>
                    </a:cubicBezTo>
                    <a:cubicBezTo>
                      <a:pt x="468" y="445"/>
                      <a:pt x="468" y="445"/>
                      <a:pt x="469" y="445"/>
                    </a:cubicBezTo>
                    <a:cubicBezTo>
                      <a:pt x="472" y="445"/>
                      <a:pt x="476" y="445"/>
                      <a:pt x="479" y="444"/>
                    </a:cubicBezTo>
                    <a:cubicBezTo>
                      <a:pt x="480" y="444"/>
                      <a:pt x="481" y="444"/>
                      <a:pt x="481" y="444"/>
                    </a:cubicBezTo>
                    <a:cubicBezTo>
                      <a:pt x="484" y="443"/>
                      <a:pt x="487" y="443"/>
                      <a:pt x="490" y="443"/>
                    </a:cubicBezTo>
                    <a:cubicBezTo>
                      <a:pt x="490" y="443"/>
                      <a:pt x="491" y="442"/>
                      <a:pt x="492" y="442"/>
                    </a:cubicBezTo>
                    <a:cubicBezTo>
                      <a:pt x="495" y="442"/>
                      <a:pt x="498" y="441"/>
                      <a:pt x="502" y="441"/>
                    </a:cubicBezTo>
                    <a:cubicBezTo>
                      <a:pt x="502" y="441"/>
                      <a:pt x="503" y="440"/>
                      <a:pt x="503" y="440"/>
                    </a:cubicBezTo>
                    <a:cubicBezTo>
                      <a:pt x="506" y="440"/>
                      <a:pt x="509" y="439"/>
                      <a:pt x="511" y="439"/>
                    </a:cubicBezTo>
                    <a:cubicBezTo>
                      <a:pt x="512" y="438"/>
                      <a:pt x="513" y="438"/>
                      <a:pt x="514" y="438"/>
                    </a:cubicBezTo>
                    <a:cubicBezTo>
                      <a:pt x="517" y="437"/>
                      <a:pt x="520" y="437"/>
                      <a:pt x="523" y="436"/>
                    </a:cubicBezTo>
                    <a:cubicBezTo>
                      <a:pt x="524" y="436"/>
                      <a:pt x="524" y="436"/>
                      <a:pt x="524" y="436"/>
                    </a:cubicBezTo>
                    <a:cubicBezTo>
                      <a:pt x="526" y="435"/>
                      <a:pt x="529" y="434"/>
                      <a:pt x="532" y="433"/>
                    </a:cubicBezTo>
                    <a:cubicBezTo>
                      <a:pt x="533" y="433"/>
                      <a:pt x="533" y="433"/>
                      <a:pt x="534" y="433"/>
                    </a:cubicBezTo>
                    <a:cubicBezTo>
                      <a:pt x="537" y="432"/>
                      <a:pt x="539" y="431"/>
                      <a:pt x="542" y="430"/>
                    </a:cubicBezTo>
                    <a:cubicBezTo>
                      <a:pt x="542" y="430"/>
                      <a:pt x="542" y="430"/>
                      <a:pt x="542" y="430"/>
                    </a:cubicBezTo>
                    <a:cubicBezTo>
                      <a:pt x="545" y="429"/>
                      <a:pt x="548" y="428"/>
                      <a:pt x="550" y="427"/>
                    </a:cubicBezTo>
                    <a:cubicBezTo>
                      <a:pt x="551" y="427"/>
                      <a:pt x="552" y="427"/>
                      <a:pt x="552" y="426"/>
                    </a:cubicBezTo>
                    <a:cubicBezTo>
                      <a:pt x="554" y="426"/>
                      <a:pt x="557" y="425"/>
                      <a:pt x="559" y="424"/>
                    </a:cubicBezTo>
                    <a:cubicBezTo>
                      <a:pt x="559" y="424"/>
                      <a:pt x="559" y="423"/>
                      <a:pt x="560" y="423"/>
                    </a:cubicBezTo>
                    <a:cubicBezTo>
                      <a:pt x="562" y="422"/>
                      <a:pt x="564" y="421"/>
                      <a:pt x="567" y="420"/>
                    </a:cubicBezTo>
                    <a:cubicBezTo>
                      <a:pt x="567" y="419"/>
                      <a:pt x="568" y="419"/>
                      <a:pt x="568" y="419"/>
                    </a:cubicBezTo>
                    <a:cubicBezTo>
                      <a:pt x="570" y="418"/>
                      <a:pt x="572" y="417"/>
                      <a:pt x="573" y="416"/>
                    </a:cubicBezTo>
                    <a:cubicBezTo>
                      <a:pt x="574" y="416"/>
                      <a:pt x="574" y="415"/>
                      <a:pt x="575" y="415"/>
                    </a:cubicBezTo>
                    <a:cubicBezTo>
                      <a:pt x="576" y="414"/>
                      <a:pt x="578" y="413"/>
                      <a:pt x="580" y="411"/>
                    </a:cubicBezTo>
                    <a:cubicBezTo>
                      <a:pt x="580" y="411"/>
                      <a:pt x="580" y="411"/>
                      <a:pt x="580" y="411"/>
                    </a:cubicBezTo>
                    <a:cubicBezTo>
                      <a:pt x="580" y="458"/>
                      <a:pt x="580" y="458"/>
                      <a:pt x="580" y="458"/>
                    </a:cubicBezTo>
                    <a:cubicBezTo>
                      <a:pt x="580" y="459"/>
                      <a:pt x="580" y="460"/>
                      <a:pt x="580" y="461"/>
                    </a:cubicBezTo>
                    <a:close/>
                    <a:moveTo>
                      <a:pt x="245" y="371"/>
                    </a:moveTo>
                    <a:cubicBezTo>
                      <a:pt x="245" y="373"/>
                      <a:pt x="244" y="374"/>
                      <a:pt x="244" y="375"/>
                    </a:cubicBezTo>
                    <a:cubicBezTo>
                      <a:pt x="244" y="379"/>
                      <a:pt x="244" y="379"/>
                      <a:pt x="244" y="379"/>
                    </a:cubicBezTo>
                    <a:cubicBezTo>
                      <a:pt x="244" y="459"/>
                      <a:pt x="244" y="459"/>
                      <a:pt x="244" y="459"/>
                    </a:cubicBezTo>
                    <a:cubicBezTo>
                      <a:pt x="244" y="463"/>
                      <a:pt x="244" y="463"/>
                      <a:pt x="244" y="463"/>
                    </a:cubicBezTo>
                    <a:cubicBezTo>
                      <a:pt x="244" y="466"/>
                      <a:pt x="244" y="466"/>
                      <a:pt x="244" y="466"/>
                    </a:cubicBezTo>
                    <a:cubicBezTo>
                      <a:pt x="244" y="497"/>
                      <a:pt x="244" y="497"/>
                      <a:pt x="244" y="497"/>
                    </a:cubicBezTo>
                    <a:cubicBezTo>
                      <a:pt x="82" y="497"/>
                      <a:pt x="82" y="497"/>
                      <a:pt x="82" y="497"/>
                    </a:cubicBezTo>
                    <a:cubicBezTo>
                      <a:pt x="69" y="497"/>
                      <a:pt x="58" y="486"/>
                      <a:pt x="58" y="472"/>
                    </a:cubicBezTo>
                    <a:cubicBezTo>
                      <a:pt x="58" y="362"/>
                      <a:pt x="58" y="362"/>
                      <a:pt x="58" y="362"/>
                    </a:cubicBezTo>
                    <a:cubicBezTo>
                      <a:pt x="58" y="349"/>
                      <a:pt x="69" y="338"/>
                      <a:pt x="82" y="338"/>
                    </a:cubicBezTo>
                    <a:cubicBezTo>
                      <a:pt x="277" y="338"/>
                      <a:pt x="277" y="338"/>
                      <a:pt x="277" y="338"/>
                    </a:cubicBezTo>
                    <a:cubicBezTo>
                      <a:pt x="260" y="347"/>
                      <a:pt x="248" y="358"/>
                      <a:pt x="245" y="371"/>
                    </a:cubicBezTo>
                    <a:close/>
                    <a:moveTo>
                      <a:pt x="82" y="674"/>
                    </a:moveTo>
                    <a:cubicBezTo>
                      <a:pt x="82" y="674"/>
                      <a:pt x="82" y="674"/>
                      <a:pt x="82" y="674"/>
                    </a:cubicBezTo>
                    <a:cubicBezTo>
                      <a:pt x="69" y="674"/>
                      <a:pt x="58" y="663"/>
                      <a:pt x="58" y="650"/>
                    </a:cubicBezTo>
                    <a:cubicBezTo>
                      <a:pt x="58" y="540"/>
                      <a:pt x="58" y="540"/>
                      <a:pt x="58" y="540"/>
                    </a:cubicBezTo>
                    <a:cubicBezTo>
                      <a:pt x="58" y="526"/>
                      <a:pt x="69" y="515"/>
                      <a:pt x="82" y="515"/>
                    </a:cubicBezTo>
                    <a:cubicBezTo>
                      <a:pt x="244" y="515"/>
                      <a:pt x="244" y="515"/>
                      <a:pt x="244" y="515"/>
                    </a:cubicBezTo>
                    <a:cubicBezTo>
                      <a:pt x="244" y="543"/>
                      <a:pt x="244" y="543"/>
                      <a:pt x="244" y="543"/>
                    </a:cubicBezTo>
                    <a:cubicBezTo>
                      <a:pt x="244" y="547"/>
                      <a:pt x="244" y="547"/>
                      <a:pt x="244" y="547"/>
                    </a:cubicBezTo>
                    <a:cubicBezTo>
                      <a:pt x="244" y="550"/>
                      <a:pt x="244" y="550"/>
                      <a:pt x="244" y="550"/>
                    </a:cubicBezTo>
                    <a:cubicBezTo>
                      <a:pt x="244" y="634"/>
                      <a:pt x="244" y="634"/>
                      <a:pt x="244" y="634"/>
                    </a:cubicBezTo>
                    <a:cubicBezTo>
                      <a:pt x="244" y="644"/>
                      <a:pt x="244" y="644"/>
                      <a:pt x="244" y="644"/>
                    </a:cubicBezTo>
                    <a:cubicBezTo>
                      <a:pt x="247" y="644"/>
                      <a:pt x="247" y="644"/>
                      <a:pt x="247" y="644"/>
                    </a:cubicBezTo>
                    <a:cubicBezTo>
                      <a:pt x="248" y="645"/>
                      <a:pt x="248" y="645"/>
                      <a:pt x="248" y="645"/>
                    </a:cubicBezTo>
                    <a:cubicBezTo>
                      <a:pt x="248" y="645"/>
                      <a:pt x="248" y="646"/>
                      <a:pt x="249" y="647"/>
                    </a:cubicBezTo>
                    <a:cubicBezTo>
                      <a:pt x="249" y="648"/>
                      <a:pt x="250" y="650"/>
                      <a:pt x="251" y="651"/>
                    </a:cubicBezTo>
                    <a:cubicBezTo>
                      <a:pt x="252" y="652"/>
                      <a:pt x="253" y="654"/>
                      <a:pt x="254" y="655"/>
                    </a:cubicBezTo>
                    <a:cubicBezTo>
                      <a:pt x="255" y="656"/>
                      <a:pt x="256" y="656"/>
                      <a:pt x="256" y="657"/>
                    </a:cubicBezTo>
                    <a:cubicBezTo>
                      <a:pt x="260" y="661"/>
                      <a:pt x="264" y="664"/>
                      <a:pt x="269" y="667"/>
                    </a:cubicBezTo>
                    <a:cubicBezTo>
                      <a:pt x="270" y="668"/>
                      <a:pt x="270" y="668"/>
                      <a:pt x="270" y="668"/>
                    </a:cubicBezTo>
                    <a:cubicBezTo>
                      <a:pt x="273" y="670"/>
                      <a:pt x="277" y="672"/>
                      <a:pt x="281" y="674"/>
                    </a:cubicBezTo>
                    <a:lnTo>
                      <a:pt x="82" y="674"/>
                    </a:lnTo>
                    <a:close/>
                    <a:moveTo>
                      <a:pt x="580" y="632"/>
                    </a:moveTo>
                    <a:cubicBezTo>
                      <a:pt x="580" y="633"/>
                      <a:pt x="580" y="633"/>
                      <a:pt x="580" y="633"/>
                    </a:cubicBezTo>
                    <a:cubicBezTo>
                      <a:pt x="576" y="656"/>
                      <a:pt x="512" y="681"/>
                      <a:pt x="422" y="681"/>
                    </a:cubicBezTo>
                    <a:cubicBezTo>
                      <a:pt x="393" y="681"/>
                      <a:pt x="367" y="679"/>
                      <a:pt x="344" y="674"/>
                    </a:cubicBezTo>
                    <a:cubicBezTo>
                      <a:pt x="344" y="674"/>
                      <a:pt x="344" y="674"/>
                      <a:pt x="344" y="674"/>
                    </a:cubicBezTo>
                    <a:cubicBezTo>
                      <a:pt x="298" y="665"/>
                      <a:pt x="272" y="651"/>
                      <a:pt x="265" y="638"/>
                    </a:cubicBezTo>
                    <a:cubicBezTo>
                      <a:pt x="265" y="638"/>
                      <a:pt x="265" y="638"/>
                      <a:pt x="265" y="638"/>
                    </a:cubicBezTo>
                    <a:cubicBezTo>
                      <a:pt x="265" y="638"/>
                      <a:pt x="265" y="637"/>
                      <a:pt x="264" y="636"/>
                    </a:cubicBezTo>
                    <a:cubicBezTo>
                      <a:pt x="264" y="635"/>
                      <a:pt x="263" y="634"/>
                      <a:pt x="263" y="633"/>
                    </a:cubicBezTo>
                    <a:cubicBezTo>
                      <a:pt x="263" y="579"/>
                      <a:pt x="263" y="579"/>
                      <a:pt x="263" y="579"/>
                    </a:cubicBezTo>
                    <a:cubicBezTo>
                      <a:pt x="264" y="580"/>
                      <a:pt x="264" y="580"/>
                      <a:pt x="264" y="580"/>
                    </a:cubicBezTo>
                    <a:cubicBezTo>
                      <a:pt x="265" y="581"/>
                      <a:pt x="267" y="582"/>
                      <a:pt x="268" y="582"/>
                    </a:cubicBezTo>
                    <a:cubicBezTo>
                      <a:pt x="269" y="583"/>
                      <a:pt x="270" y="584"/>
                      <a:pt x="271" y="584"/>
                    </a:cubicBezTo>
                    <a:cubicBezTo>
                      <a:pt x="273" y="585"/>
                      <a:pt x="274" y="587"/>
                      <a:pt x="276" y="587"/>
                    </a:cubicBezTo>
                    <a:cubicBezTo>
                      <a:pt x="276" y="588"/>
                      <a:pt x="276" y="588"/>
                      <a:pt x="276" y="588"/>
                    </a:cubicBezTo>
                    <a:cubicBezTo>
                      <a:pt x="296" y="598"/>
                      <a:pt x="323" y="606"/>
                      <a:pt x="352" y="610"/>
                    </a:cubicBezTo>
                    <a:cubicBezTo>
                      <a:pt x="353" y="611"/>
                      <a:pt x="353" y="611"/>
                      <a:pt x="353" y="611"/>
                    </a:cubicBezTo>
                    <a:cubicBezTo>
                      <a:pt x="362" y="612"/>
                      <a:pt x="372" y="613"/>
                      <a:pt x="382" y="614"/>
                    </a:cubicBezTo>
                    <a:cubicBezTo>
                      <a:pt x="384" y="614"/>
                      <a:pt x="386" y="614"/>
                      <a:pt x="388" y="615"/>
                    </a:cubicBezTo>
                    <a:cubicBezTo>
                      <a:pt x="391" y="615"/>
                      <a:pt x="393" y="615"/>
                      <a:pt x="395" y="615"/>
                    </a:cubicBezTo>
                    <a:cubicBezTo>
                      <a:pt x="398" y="615"/>
                      <a:pt x="400" y="615"/>
                      <a:pt x="403" y="615"/>
                    </a:cubicBezTo>
                    <a:cubicBezTo>
                      <a:pt x="405" y="615"/>
                      <a:pt x="406" y="615"/>
                      <a:pt x="408" y="616"/>
                    </a:cubicBezTo>
                    <a:cubicBezTo>
                      <a:pt x="413" y="616"/>
                      <a:pt x="417" y="616"/>
                      <a:pt x="422" y="616"/>
                    </a:cubicBezTo>
                    <a:cubicBezTo>
                      <a:pt x="426" y="616"/>
                      <a:pt x="431" y="616"/>
                      <a:pt x="435" y="616"/>
                    </a:cubicBezTo>
                    <a:cubicBezTo>
                      <a:pt x="437" y="616"/>
                      <a:pt x="439" y="615"/>
                      <a:pt x="440" y="615"/>
                    </a:cubicBezTo>
                    <a:cubicBezTo>
                      <a:pt x="443" y="615"/>
                      <a:pt x="446" y="615"/>
                      <a:pt x="449" y="615"/>
                    </a:cubicBezTo>
                    <a:cubicBezTo>
                      <a:pt x="451" y="615"/>
                      <a:pt x="453" y="615"/>
                      <a:pt x="455" y="615"/>
                    </a:cubicBezTo>
                    <a:cubicBezTo>
                      <a:pt x="457" y="614"/>
                      <a:pt x="459" y="614"/>
                      <a:pt x="461" y="614"/>
                    </a:cubicBezTo>
                    <a:cubicBezTo>
                      <a:pt x="471" y="613"/>
                      <a:pt x="481" y="612"/>
                      <a:pt x="491" y="611"/>
                    </a:cubicBezTo>
                    <a:cubicBezTo>
                      <a:pt x="491" y="610"/>
                      <a:pt x="491" y="610"/>
                      <a:pt x="491" y="610"/>
                    </a:cubicBezTo>
                    <a:cubicBezTo>
                      <a:pt x="524" y="605"/>
                      <a:pt x="553" y="597"/>
                      <a:pt x="572" y="585"/>
                    </a:cubicBezTo>
                    <a:cubicBezTo>
                      <a:pt x="573" y="584"/>
                      <a:pt x="574" y="583"/>
                      <a:pt x="575" y="583"/>
                    </a:cubicBezTo>
                    <a:cubicBezTo>
                      <a:pt x="577" y="582"/>
                      <a:pt x="578" y="581"/>
                      <a:pt x="579" y="580"/>
                    </a:cubicBezTo>
                    <a:cubicBezTo>
                      <a:pt x="580" y="580"/>
                      <a:pt x="580" y="579"/>
                      <a:pt x="580" y="579"/>
                    </a:cubicBezTo>
                    <a:lnTo>
                      <a:pt x="580" y="632"/>
                    </a:lnTo>
                    <a:close/>
                    <a:moveTo>
                      <a:pt x="580" y="542"/>
                    </a:moveTo>
                    <a:cubicBezTo>
                      <a:pt x="580" y="543"/>
                      <a:pt x="580" y="544"/>
                      <a:pt x="580" y="545"/>
                    </a:cubicBezTo>
                    <a:cubicBezTo>
                      <a:pt x="580" y="546"/>
                      <a:pt x="580" y="546"/>
                      <a:pt x="580" y="547"/>
                    </a:cubicBezTo>
                    <a:cubicBezTo>
                      <a:pt x="580" y="548"/>
                      <a:pt x="580" y="549"/>
                      <a:pt x="580" y="550"/>
                    </a:cubicBezTo>
                    <a:cubicBezTo>
                      <a:pt x="580" y="551"/>
                      <a:pt x="579" y="552"/>
                      <a:pt x="579" y="552"/>
                    </a:cubicBezTo>
                    <a:cubicBezTo>
                      <a:pt x="579" y="553"/>
                      <a:pt x="578" y="554"/>
                      <a:pt x="578" y="555"/>
                    </a:cubicBezTo>
                    <a:cubicBezTo>
                      <a:pt x="578" y="555"/>
                      <a:pt x="577" y="556"/>
                      <a:pt x="577" y="557"/>
                    </a:cubicBezTo>
                    <a:cubicBezTo>
                      <a:pt x="576" y="558"/>
                      <a:pt x="575" y="559"/>
                      <a:pt x="574" y="560"/>
                    </a:cubicBezTo>
                    <a:cubicBezTo>
                      <a:pt x="574" y="560"/>
                      <a:pt x="574" y="560"/>
                      <a:pt x="573" y="561"/>
                    </a:cubicBezTo>
                    <a:cubicBezTo>
                      <a:pt x="553" y="580"/>
                      <a:pt x="495" y="597"/>
                      <a:pt x="422" y="597"/>
                    </a:cubicBezTo>
                    <a:cubicBezTo>
                      <a:pt x="348" y="597"/>
                      <a:pt x="290" y="580"/>
                      <a:pt x="270" y="561"/>
                    </a:cubicBezTo>
                    <a:cubicBezTo>
                      <a:pt x="270" y="560"/>
                      <a:pt x="270" y="560"/>
                      <a:pt x="269" y="559"/>
                    </a:cubicBezTo>
                    <a:cubicBezTo>
                      <a:pt x="268" y="559"/>
                      <a:pt x="268" y="558"/>
                      <a:pt x="267" y="557"/>
                    </a:cubicBezTo>
                    <a:cubicBezTo>
                      <a:pt x="266" y="556"/>
                      <a:pt x="266" y="555"/>
                      <a:pt x="265" y="554"/>
                    </a:cubicBezTo>
                    <a:cubicBezTo>
                      <a:pt x="265" y="554"/>
                      <a:pt x="265" y="553"/>
                      <a:pt x="264" y="552"/>
                    </a:cubicBezTo>
                    <a:cubicBezTo>
                      <a:pt x="264" y="552"/>
                      <a:pt x="264" y="551"/>
                      <a:pt x="264" y="550"/>
                    </a:cubicBezTo>
                    <a:cubicBezTo>
                      <a:pt x="263" y="549"/>
                      <a:pt x="263" y="548"/>
                      <a:pt x="263" y="547"/>
                    </a:cubicBezTo>
                    <a:cubicBezTo>
                      <a:pt x="263" y="546"/>
                      <a:pt x="263" y="546"/>
                      <a:pt x="263" y="546"/>
                    </a:cubicBezTo>
                    <a:cubicBezTo>
                      <a:pt x="263" y="546"/>
                      <a:pt x="263" y="545"/>
                      <a:pt x="263" y="545"/>
                    </a:cubicBezTo>
                    <a:cubicBezTo>
                      <a:pt x="263" y="544"/>
                      <a:pt x="263" y="543"/>
                      <a:pt x="263" y="543"/>
                    </a:cubicBezTo>
                    <a:cubicBezTo>
                      <a:pt x="263" y="497"/>
                      <a:pt x="263" y="497"/>
                      <a:pt x="263" y="497"/>
                    </a:cubicBezTo>
                    <a:cubicBezTo>
                      <a:pt x="263" y="495"/>
                      <a:pt x="263" y="495"/>
                      <a:pt x="263" y="495"/>
                    </a:cubicBezTo>
                    <a:cubicBezTo>
                      <a:pt x="263" y="495"/>
                      <a:pt x="264" y="496"/>
                      <a:pt x="264" y="496"/>
                    </a:cubicBezTo>
                    <a:cubicBezTo>
                      <a:pt x="265" y="497"/>
                      <a:pt x="267" y="498"/>
                      <a:pt x="268" y="498"/>
                    </a:cubicBezTo>
                    <a:cubicBezTo>
                      <a:pt x="269" y="499"/>
                      <a:pt x="270" y="500"/>
                      <a:pt x="271" y="500"/>
                    </a:cubicBezTo>
                    <a:cubicBezTo>
                      <a:pt x="273" y="501"/>
                      <a:pt x="274" y="502"/>
                      <a:pt x="276" y="503"/>
                    </a:cubicBezTo>
                    <a:cubicBezTo>
                      <a:pt x="276" y="503"/>
                      <a:pt x="276" y="503"/>
                      <a:pt x="276" y="503"/>
                    </a:cubicBezTo>
                    <a:cubicBezTo>
                      <a:pt x="296" y="514"/>
                      <a:pt x="323" y="522"/>
                      <a:pt x="352" y="526"/>
                    </a:cubicBezTo>
                    <a:cubicBezTo>
                      <a:pt x="353" y="527"/>
                      <a:pt x="353" y="527"/>
                      <a:pt x="353" y="527"/>
                    </a:cubicBezTo>
                    <a:cubicBezTo>
                      <a:pt x="362" y="528"/>
                      <a:pt x="372" y="529"/>
                      <a:pt x="382" y="530"/>
                    </a:cubicBezTo>
                    <a:cubicBezTo>
                      <a:pt x="384" y="530"/>
                      <a:pt x="386" y="530"/>
                      <a:pt x="388" y="531"/>
                    </a:cubicBezTo>
                    <a:cubicBezTo>
                      <a:pt x="391" y="531"/>
                      <a:pt x="393" y="531"/>
                      <a:pt x="395" y="531"/>
                    </a:cubicBezTo>
                    <a:cubicBezTo>
                      <a:pt x="398" y="531"/>
                      <a:pt x="400" y="531"/>
                      <a:pt x="403" y="531"/>
                    </a:cubicBezTo>
                    <a:cubicBezTo>
                      <a:pt x="405" y="531"/>
                      <a:pt x="406" y="531"/>
                      <a:pt x="408" y="532"/>
                    </a:cubicBezTo>
                    <a:cubicBezTo>
                      <a:pt x="413" y="532"/>
                      <a:pt x="417" y="532"/>
                      <a:pt x="422" y="532"/>
                    </a:cubicBezTo>
                    <a:cubicBezTo>
                      <a:pt x="426" y="532"/>
                      <a:pt x="431" y="532"/>
                      <a:pt x="435" y="532"/>
                    </a:cubicBezTo>
                    <a:cubicBezTo>
                      <a:pt x="437" y="531"/>
                      <a:pt x="439" y="531"/>
                      <a:pt x="440" y="531"/>
                    </a:cubicBezTo>
                    <a:cubicBezTo>
                      <a:pt x="443" y="531"/>
                      <a:pt x="446" y="531"/>
                      <a:pt x="449" y="531"/>
                    </a:cubicBezTo>
                    <a:cubicBezTo>
                      <a:pt x="451" y="531"/>
                      <a:pt x="453" y="531"/>
                      <a:pt x="455" y="531"/>
                    </a:cubicBezTo>
                    <a:cubicBezTo>
                      <a:pt x="457" y="530"/>
                      <a:pt x="459" y="530"/>
                      <a:pt x="461" y="530"/>
                    </a:cubicBezTo>
                    <a:cubicBezTo>
                      <a:pt x="471" y="529"/>
                      <a:pt x="481" y="528"/>
                      <a:pt x="491" y="527"/>
                    </a:cubicBezTo>
                    <a:cubicBezTo>
                      <a:pt x="491" y="526"/>
                      <a:pt x="491" y="526"/>
                      <a:pt x="491" y="526"/>
                    </a:cubicBezTo>
                    <a:cubicBezTo>
                      <a:pt x="524" y="521"/>
                      <a:pt x="553" y="513"/>
                      <a:pt x="572" y="501"/>
                    </a:cubicBezTo>
                    <a:cubicBezTo>
                      <a:pt x="573" y="500"/>
                      <a:pt x="574" y="499"/>
                      <a:pt x="575" y="498"/>
                    </a:cubicBezTo>
                    <a:cubicBezTo>
                      <a:pt x="577" y="498"/>
                      <a:pt x="578" y="497"/>
                      <a:pt x="579" y="496"/>
                    </a:cubicBezTo>
                    <a:cubicBezTo>
                      <a:pt x="580" y="496"/>
                      <a:pt x="580" y="495"/>
                      <a:pt x="580" y="495"/>
                    </a:cubicBezTo>
                    <a:lnTo>
                      <a:pt x="580" y="542"/>
                    </a:lnTo>
                    <a:close/>
                    <a:moveTo>
                      <a:pt x="580" y="379"/>
                    </a:moveTo>
                    <a:cubicBezTo>
                      <a:pt x="580" y="403"/>
                      <a:pt x="513" y="429"/>
                      <a:pt x="422" y="429"/>
                    </a:cubicBezTo>
                    <a:cubicBezTo>
                      <a:pt x="331" y="429"/>
                      <a:pt x="263" y="403"/>
                      <a:pt x="263" y="379"/>
                    </a:cubicBezTo>
                    <a:cubicBezTo>
                      <a:pt x="263" y="378"/>
                      <a:pt x="263" y="376"/>
                      <a:pt x="264" y="375"/>
                    </a:cubicBezTo>
                    <a:cubicBezTo>
                      <a:pt x="264" y="374"/>
                      <a:pt x="265" y="373"/>
                      <a:pt x="265" y="372"/>
                    </a:cubicBezTo>
                    <a:cubicBezTo>
                      <a:pt x="265" y="371"/>
                      <a:pt x="265" y="371"/>
                      <a:pt x="265" y="371"/>
                    </a:cubicBezTo>
                    <a:cubicBezTo>
                      <a:pt x="268" y="366"/>
                      <a:pt x="275" y="361"/>
                      <a:pt x="284" y="355"/>
                    </a:cubicBezTo>
                    <a:cubicBezTo>
                      <a:pt x="285" y="355"/>
                      <a:pt x="285" y="355"/>
                      <a:pt x="286" y="355"/>
                    </a:cubicBezTo>
                    <a:cubicBezTo>
                      <a:pt x="287" y="354"/>
                      <a:pt x="289" y="353"/>
                      <a:pt x="291" y="352"/>
                    </a:cubicBezTo>
                    <a:cubicBezTo>
                      <a:pt x="293" y="351"/>
                      <a:pt x="295" y="350"/>
                      <a:pt x="298" y="349"/>
                    </a:cubicBezTo>
                    <a:cubicBezTo>
                      <a:pt x="298" y="349"/>
                      <a:pt x="299" y="349"/>
                      <a:pt x="299" y="348"/>
                    </a:cubicBezTo>
                    <a:cubicBezTo>
                      <a:pt x="310" y="344"/>
                      <a:pt x="323" y="340"/>
                      <a:pt x="338" y="337"/>
                    </a:cubicBezTo>
                    <a:cubicBezTo>
                      <a:pt x="342" y="336"/>
                      <a:pt x="347" y="335"/>
                      <a:pt x="352" y="334"/>
                    </a:cubicBezTo>
                    <a:cubicBezTo>
                      <a:pt x="353" y="334"/>
                      <a:pt x="354" y="334"/>
                      <a:pt x="356" y="334"/>
                    </a:cubicBezTo>
                    <a:cubicBezTo>
                      <a:pt x="397" y="327"/>
                      <a:pt x="446" y="327"/>
                      <a:pt x="488" y="334"/>
                    </a:cubicBezTo>
                    <a:cubicBezTo>
                      <a:pt x="489" y="334"/>
                      <a:pt x="490" y="334"/>
                      <a:pt x="492" y="334"/>
                    </a:cubicBezTo>
                    <a:cubicBezTo>
                      <a:pt x="497" y="335"/>
                      <a:pt x="501" y="336"/>
                      <a:pt x="506" y="337"/>
                    </a:cubicBezTo>
                    <a:cubicBezTo>
                      <a:pt x="551" y="347"/>
                      <a:pt x="580" y="363"/>
                      <a:pt x="580" y="379"/>
                    </a:cubicBezTo>
                    <a:close/>
                    <a:moveTo>
                      <a:pt x="580" y="295"/>
                    </a:moveTo>
                    <a:cubicBezTo>
                      <a:pt x="580" y="308"/>
                      <a:pt x="570" y="319"/>
                      <a:pt x="556" y="319"/>
                    </a:cubicBezTo>
                    <a:cubicBezTo>
                      <a:pt x="513" y="319"/>
                      <a:pt x="513" y="319"/>
                      <a:pt x="513" y="319"/>
                    </a:cubicBezTo>
                    <a:cubicBezTo>
                      <a:pt x="512" y="319"/>
                      <a:pt x="512" y="319"/>
                      <a:pt x="511" y="319"/>
                    </a:cubicBezTo>
                    <a:cubicBezTo>
                      <a:pt x="505" y="318"/>
                      <a:pt x="499" y="317"/>
                      <a:pt x="492" y="316"/>
                    </a:cubicBezTo>
                    <a:cubicBezTo>
                      <a:pt x="492" y="315"/>
                      <a:pt x="491" y="315"/>
                      <a:pt x="490" y="315"/>
                    </a:cubicBezTo>
                    <a:cubicBezTo>
                      <a:pt x="468" y="312"/>
                      <a:pt x="445" y="310"/>
                      <a:pt x="422" y="310"/>
                    </a:cubicBezTo>
                    <a:cubicBezTo>
                      <a:pt x="399" y="310"/>
                      <a:pt x="375" y="312"/>
                      <a:pt x="353" y="315"/>
                    </a:cubicBezTo>
                    <a:cubicBezTo>
                      <a:pt x="352" y="315"/>
                      <a:pt x="352" y="315"/>
                      <a:pt x="351" y="316"/>
                    </a:cubicBezTo>
                    <a:cubicBezTo>
                      <a:pt x="345" y="317"/>
                      <a:pt x="338" y="318"/>
                      <a:pt x="332" y="319"/>
                    </a:cubicBezTo>
                    <a:cubicBezTo>
                      <a:pt x="332" y="319"/>
                      <a:pt x="331" y="319"/>
                      <a:pt x="331" y="319"/>
                    </a:cubicBezTo>
                    <a:cubicBezTo>
                      <a:pt x="82" y="319"/>
                      <a:pt x="82" y="319"/>
                      <a:pt x="82" y="319"/>
                    </a:cubicBezTo>
                    <a:cubicBezTo>
                      <a:pt x="69" y="319"/>
                      <a:pt x="58" y="308"/>
                      <a:pt x="58" y="295"/>
                    </a:cubicBezTo>
                    <a:cubicBezTo>
                      <a:pt x="58" y="262"/>
                      <a:pt x="58" y="262"/>
                      <a:pt x="58" y="262"/>
                    </a:cubicBezTo>
                    <a:cubicBezTo>
                      <a:pt x="74" y="277"/>
                      <a:pt x="95" y="288"/>
                      <a:pt x="120" y="297"/>
                    </a:cubicBezTo>
                    <a:cubicBezTo>
                      <a:pt x="121" y="297"/>
                      <a:pt x="122" y="297"/>
                      <a:pt x="123" y="298"/>
                    </a:cubicBezTo>
                    <a:cubicBezTo>
                      <a:pt x="124" y="298"/>
                      <a:pt x="125" y="298"/>
                      <a:pt x="127" y="298"/>
                    </a:cubicBezTo>
                    <a:cubicBezTo>
                      <a:pt x="128" y="298"/>
                      <a:pt x="130" y="298"/>
                      <a:pt x="131" y="298"/>
                    </a:cubicBezTo>
                    <a:cubicBezTo>
                      <a:pt x="132" y="297"/>
                      <a:pt x="133" y="297"/>
                      <a:pt x="134" y="297"/>
                    </a:cubicBezTo>
                    <a:cubicBezTo>
                      <a:pt x="162" y="287"/>
                      <a:pt x="186" y="273"/>
                      <a:pt x="204" y="255"/>
                    </a:cubicBezTo>
                    <a:cubicBezTo>
                      <a:pt x="220" y="240"/>
                      <a:pt x="232" y="221"/>
                      <a:pt x="240" y="200"/>
                    </a:cubicBezTo>
                    <a:cubicBezTo>
                      <a:pt x="244" y="187"/>
                      <a:pt x="247" y="174"/>
                      <a:pt x="249" y="161"/>
                    </a:cubicBezTo>
                    <a:cubicBezTo>
                      <a:pt x="556" y="161"/>
                      <a:pt x="556" y="161"/>
                      <a:pt x="556" y="161"/>
                    </a:cubicBezTo>
                    <a:cubicBezTo>
                      <a:pt x="570" y="161"/>
                      <a:pt x="580" y="172"/>
                      <a:pt x="580" y="185"/>
                    </a:cubicBezTo>
                    <a:lnTo>
                      <a:pt x="580" y="295"/>
                    </a:lnTo>
                    <a:close/>
                  </a:path>
                </a:pathLst>
              </a:custGeom>
              <a:solidFill>
                <a:schemeClr val="accent2"/>
              </a:solidFill>
              <a:ln w="9525">
                <a:solidFill>
                  <a:schemeClr val="tx2"/>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794">
                  <a:solidFill>
                    <a:srgbClr val="1D242B"/>
                  </a:solidFill>
                  <a:latin typeface="Arial" panose="020B0604020202020204"/>
                </a:endParaRPr>
              </a:p>
            </p:txBody>
          </p:sp>
        </p:grpSp>
        <p:grpSp>
          <p:nvGrpSpPr>
            <p:cNvPr id="12" name="Group 11">
              <a:extLst>
                <a:ext uri="{FF2B5EF4-FFF2-40B4-BE49-F238E27FC236}">
                  <a16:creationId xmlns:a16="http://schemas.microsoft.com/office/drawing/2014/main" id="{7BAB6F91-178C-47C3-91D4-C82D95DD4131}"/>
                </a:ext>
              </a:extLst>
            </p:cNvPr>
            <p:cNvGrpSpPr/>
            <p:nvPr/>
          </p:nvGrpSpPr>
          <p:grpSpPr>
            <a:xfrm>
              <a:off x="2776271" y="2944645"/>
              <a:ext cx="607325" cy="420624"/>
              <a:chOff x="3435274" y="2348860"/>
              <a:chExt cx="607325" cy="420624"/>
            </a:xfrm>
          </p:grpSpPr>
          <p:sp>
            <p:nvSpPr>
              <p:cNvPr id="13" name="Rounded Rectangle 580">
                <a:extLst>
                  <a:ext uri="{FF2B5EF4-FFF2-40B4-BE49-F238E27FC236}">
                    <a16:creationId xmlns:a16="http://schemas.microsoft.com/office/drawing/2014/main" id="{CFCCBE79-A394-411E-8509-46EF440DD1C1}"/>
                  </a:ext>
                </a:extLst>
              </p:cNvPr>
              <p:cNvSpPr/>
              <p:nvPr/>
            </p:nvSpPr>
            <p:spPr bwMode="auto">
              <a:xfrm>
                <a:off x="3435274" y="2348860"/>
                <a:ext cx="607325" cy="420624"/>
              </a:xfrm>
              <a:prstGeom prst="roundRect">
                <a:avLst/>
              </a:prstGeom>
              <a:solidFill>
                <a:srgbClr val="FFFFFF"/>
              </a:solidFill>
              <a:ln w="12700" cap="flat" cmpd="sng" algn="ctr">
                <a:noFill/>
                <a:prstDash val="dash"/>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CASB</a:t>
                </a:r>
              </a:p>
            </p:txBody>
          </p:sp>
          <p:grpSp>
            <p:nvGrpSpPr>
              <p:cNvPr id="14" name="Group 143">
                <a:extLst>
                  <a:ext uri="{FF2B5EF4-FFF2-40B4-BE49-F238E27FC236}">
                    <a16:creationId xmlns:a16="http://schemas.microsoft.com/office/drawing/2014/main" id="{FF23A312-CB49-4514-BFEC-DFE41287A312}"/>
                  </a:ext>
                </a:extLst>
              </p:cNvPr>
              <p:cNvGrpSpPr/>
              <p:nvPr/>
            </p:nvGrpSpPr>
            <p:grpSpPr>
              <a:xfrm>
                <a:off x="3551942" y="2368501"/>
                <a:ext cx="373989" cy="240567"/>
                <a:chOff x="7316788" y="305296"/>
                <a:chExt cx="706438" cy="470478"/>
              </a:xfrm>
              <a:solidFill>
                <a:schemeClr val="accent1"/>
              </a:solidFill>
            </p:grpSpPr>
            <p:sp>
              <p:nvSpPr>
                <p:cNvPr id="15" name="Freeform 75">
                  <a:extLst>
                    <a:ext uri="{FF2B5EF4-FFF2-40B4-BE49-F238E27FC236}">
                      <a16:creationId xmlns:a16="http://schemas.microsoft.com/office/drawing/2014/main" id="{DA07BFB7-7DC9-48D5-B6E7-46D19015B296}"/>
                    </a:ext>
                  </a:extLst>
                </p:cNvPr>
                <p:cNvSpPr>
                  <a:spLocks noEditPoints="1"/>
                </p:cNvSpPr>
                <p:nvPr/>
              </p:nvSpPr>
              <p:spPr bwMode="auto">
                <a:xfrm>
                  <a:off x="7539037" y="452437"/>
                  <a:ext cx="233364" cy="315913"/>
                </a:xfrm>
                <a:custGeom>
                  <a:avLst/>
                  <a:gdLst/>
                  <a:ahLst/>
                  <a:cxnLst>
                    <a:cxn ang="0">
                      <a:pos x="204" y="144"/>
                    </a:cxn>
                    <a:cxn ang="0">
                      <a:pos x="204" y="90"/>
                    </a:cxn>
                    <a:cxn ang="0">
                      <a:pos x="115" y="0"/>
                    </a:cxn>
                    <a:cxn ang="0">
                      <a:pos x="26" y="90"/>
                    </a:cxn>
                    <a:cxn ang="0">
                      <a:pos x="26" y="144"/>
                    </a:cxn>
                    <a:cxn ang="0">
                      <a:pos x="0" y="172"/>
                    </a:cxn>
                    <a:cxn ang="0">
                      <a:pos x="0" y="285"/>
                    </a:cxn>
                    <a:cxn ang="0">
                      <a:pos x="28" y="312"/>
                    </a:cxn>
                    <a:cxn ang="0">
                      <a:pos x="202" y="312"/>
                    </a:cxn>
                    <a:cxn ang="0">
                      <a:pos x="230" y="285"/>
                    </a:cxn>
                    <a:cxn ang="0">
                      <a:pos x="230" y="172"/>
                    </a:cxn>
                    <a:cxn ang="0">
                      <a:pos x="204" y="144"/>
                    </a:cxn>
                    <a:cxn ang="0">
                      <a:pos x="66" y="90"/>
                    </a:cxn>
                    <a:cxn ang="0">
                      <a:pos x="115" y="40"/>
                    </a:cxn>
                    <a:cxn ang="0">
                      <a:pos x="164" y="90"/>
                    </a:cxn>
                    <a:cxn ang="0">
                      <a:pos x="164" y="144"/>
                    </a:cxn>
                    <a:cxn ang="0">
                      <a:pos x="66" y="144"/>
                    </a:cxn>
                    <a:cxn ang="0">
                      <a:pos x="66" y="90"/>
                    </a:cxn>
                    <a:cxn ang="0">
                      <a:pos x="115" y="15"/>
                    </a:cxn>
                    <a:cxn ang="0">
                      <a:pos x="190" y="90"/>
                    </a:cxn>
                    <a:cxn ang="0">
                      <a:pos x="190" y="144"/>
                    </a:cxn>
                    <a:cxn ang="0">
                      <a:pos x="178" y="144"/>
                    </a:cxn>
                    <a:cxn ang="0">
                      <a:pos x="178" y="90"/>
                    </a:cxn>
                    <a:cxn ang="0">
                      <a:pos x="115" y="26"/>
                    </a:cxn>
                    <a:cxn ang="0">
                      <a:pos x="51" y="90"/>
                    </a:cxn>
                    <a:cxn ang="0">
                      <a:pos x="51" y="144"/>
                    </a:cxn>
                    <a:cxn ang="0">
                      <a:pos x="40" y="144"/>
                    </a:cxn>
                    <a:cxn ang="0">
                      <a:pos x="40" y="90"/>
                    </a:cxn>
                    <a:cxn ang="0">
                      <a:pos x="115" y="15"/>
                    </a:cxn>
                    <a:cxn ang="0">
                      <a:pos x="202" y="298"/>
                    </a:cxn>
                    <a:cxn ang="0">
                      <a:pos x="28" y="298"/>
                    </a:cxn>
                    <a:cxn ang="0">
                      <a:pos x="14" y="285"/>
                    </a:cxn>
                    <a:cxn ang="0">
                      <a:pos x="14" y="172"/>
                    </a:cxn>
                    <a:cxn ang="0">
                      <a:pos x="28" y="158"/>
                    </a:cxn>
                    <a:cxn ang="0">
                      <a:pos x="202" y="158"/>
                    </a:cxn>
                    <a:cxn ang="0">
                      <a:pos x="215" y="172"/>
                    </a:cxn>
                    <a:cxn ang="0">
                      <a:pos x="215" y="285"/>
                    </a:cxn>
                    <a:cxn ang="0">
                      <a:pos x="202" y="298"/>
                    </a:cxn>
                  </a:cxnLst>
                  <a:rect l="0" t="0" r="r" b="b"/>
                  <a:pathLst>
                    <a:path w="230" h="312">
                      <a:moveTo>
                        <a:pt x="204" y="144"/>
                      </a:moveTo>
                      <a:cubicBezTo>
                        <a:pt x="204" y="90"/>
                        <a:pt x="204" y="90"/>
                        <a:pt x="204" y="90"/>
                      </a:cubicBezTo>
                      <a:cubicBezTo>
                        <a:pt x="204" y="40"/>
                        <a:pt x="164" y="0"/>
                        <a:pt x="115" y="0"/>
                      </a:cubicBezTo>
                      <a:cubicBezTo>
                        <a:pt x="66" y="0"/>
                        <a:pt x="26" y="40"/>
                        <a:pt x="26" y="90"/>
                      </a:cubicBezTo>
                      <a:cubicBezTo>
                        <a:pt x="26" y="144"/>
                        <a:pt x="26" y="144"/>
                        <a:pt x="26" y="144"/>
                      </a:cubicBezTo>
                      <a:cubicBezTo>
                        <a:pt x="11" y="145"/>
                        <a:pt x="0" y="157"/>
                        <a:pt x="0" y="172"/>
                      </a:cubicBezTo>
                      <a:cubicBezTo>
                        <a:pt x="0" y="285"/>
                        <a:pt x="0" y="285"/>
                        <a:pt x="0" y="285"/>
                      </a:cubicBezTo>
                      <a:cubicBezTo>
                        <a:pt x="0" y="300"/>
                        <a:pt x="12" y="312"/>
                        <a:pt x="28" y="312"/>
                      </a:cubicBezTo>
                      <a:cubicBezTo>
                        <a:pt x="202" y="312"/>
                        <a:pt x="202" y="312"/>
                        <a:pt x="202" y="312"/>
                      </a:cubicBezTo>
                      <a:cubicBezTo>
                        <a:pt x="217" y="312"/>
                        <a:pt x="230" y="300"/>
                        <a:pt x="230" y="285"/>
                      </a:cubicBezTo>
                      <a:cubicBezTo>
                        <a:pt x="230" y="172"/>
                        <a:pt x="230" y="172"/>
                        <a:pt x="230" y="172"/>
                      </a:cubicBezTo>
                      <a:cubicBezTo>
                        <a:pt x="230" y="157"/>
                        <a:pt x="218" y="145"/>
                        <a:pt x="204" y="144"/>
                      </a:cubicBezTo>
                      <a:close/>
                      <a:moveTo>
                        <a:pt x="66" y="90"/>
                      </a:moveTo>
                      <a:cubicBezTo>
                        <a:pt x="66" y="62"/>
                        <a:pt x="88" y="40"/>
                        <a:pt x="115" y="40"/>
                      </a:cubicBezTo>
                      <a:cubicBezTo>
                        <a:pt x="142" y="40"/>
                        <a:pt x="164" y="62"/>
                        <a:pt x="164" y="90"/>
                      </a:cubicBezTo>
                      <a:cubicBezTo>
                        <a:pt x="164" y="144"/>
                        <a:pt x="164" y="144"/>
                        <a:pt x="164" y="144"/>
                      </a:cubicBezTo>
                      <a:cubicBezTo>
                        <a:pt x="66" y="144"/>
                        <a:pt x="66" y="144"/>
                        <a:pt x="66" y="144"/>
                      </a:cubicBezTo>
                      <a:lnTo>
                        <a:pt x="66" y="90"/>
                      </a:lnTo>
                      <a:close/>
                      <a:moveTo>
                        <a:pt x="115" y="15"/>
                      </a:moveTo>
                      <a:cubicBezTo>
                        <a:pt x="156" y="15"/>
                        <a:pt x="190" y="48"/>
                        <a:pt x="190" y="90"/>
                      </a:cubicBezTo>
                      <a:cubicBezTo>
                        <a:pt x="190" y="144"/>
                        <a:pt x="190" y="144"/>
                        <a:pt x="190" y="144"/>
                      </a:cubicBezTo>
                      <a:cubicBezTo>
                        <a:pt x="178" y="144"/>
                        <a:pt x="178" y="144"/>
                        <a:pt x="178" y="144"/>
                      </a:cubicBezTo>
                      <a:cubicBezTo>
                        <a:pt x="178" y="90"/>
                        <a:pt x="178" y="90"/>
                        <a:pt x="178" y="90"/>
                      </a:cubicBezTo>
                      <a:cubicBezTo>
                        <a:pt x="178" y="55"/>
                        <a:pt x="150" y="26"/>
                        <a:pt x="115" y="26"/>
                      </a:cubicBezTo>
                      <a:cubicBezTo>
                        <a:pt x="80" y="26"/>
                        <a:pt x="51" y="55"/>
                        <a:pt x="51" y="90"/>
                      </a:cubicBezTo>
                      <a:cubicBezTo>
                        <a:pt x="51" y="144"/>
                        <a:pt x="51" y="144"/>
                        <a:pt x="51" y="144"/>
                      </a:cubicBezTo>
                      <a:cubicBezTo>
                        <a:pt x="40" y="144"/>
                        <a:pt x="40" y="144"/>
                        <a:pt x="40" y="144"/>
                      </a:cubicBezTo>
                      <a:cubicBezTo>
                        <a:pt x="40" y="90"/>
                        <a:pt x="40" y="90"/>
                        <a:pt x="40" y="90"/>
                      </a:cubicBezTo>
                      <a:cubicBezTo>
                        <a:pt x="40" y="48"/>
                        <a:pt x="73" y="15"/>
                        <a:pt x="115" y="15"/>
                      </a:cubicBezTo>
                      <a:close/>
                      <a:moveTo>
                        <a:pt x="202" y="298"/>
                      </a:moveTo>
                      <a:cubicBezTo>
                        <a:pt x="28" y="298"/>
                        <a:pt x="28" y="298"/>
                        <a:pt x="28" y="298"/>
                      </a:cubicBezTo>
                      <a:cubicBezTo>
                        <a:pt x="20" y="298"/>
                        <a:pt x="14" y="292"/>
                        <a:pt x="14" y="285"/>
                      </a:cubicBezTo>
                      <a:cubicBezTo>
                        <a:pt x="14" y="172"/>
                        <a:pt x="14" y="172"/>
                        <a:pt x="14" y="172"/>
                      </a:cubicBezTo>
                      <a:cubicBezTo>
                        <a:pt x="14" y="164"/>
                        <a:pt x="20" y="158"/>
                        <a:pt x="28" y="158"/>
                      </a:cubicBezTo>
                      <a:cubicBezTo>
                        <a:pt x="202" y="158"/>
                        <a:pt x="202" y="158"/>
                        <a:pt x="202" y="158"/>
                      </a:cubicBezTo>
                      <a:cubicBezTo>
                        <a:pt x="209" y="158"/>
                        <a:pt x="215" y="164"/>
                        <a:pt x="215" y="172"/>
                      </a:cubicBezTo>
                      <a:cubicBezTo>
                        <a:pt x="215" y="285"/>
                        <a:pt x="215" y="285"/>
                        <a:pt x="215" y="285"/>
                      </a:cubicBezTo>
                      <a:cubicBezTo>
                        <a:pt x="215" y="292"/>
                        <a:pt x="209" y="298"/>
                        <a:pt x="202" y="298"/>
                      </a:cubicBezTo>
                      <a:close/>
                    </a:path>
                  </a:pathLst>
                </a:custGeom>
                <a:solidFill>
                  <a:schemeClr val="accent2"/>
                </a:solidFill>
                <a:ln w="9525">
                  <a:solidFill>
                    <a:schemeClr val="tx2"/>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16" name="Freeform 76">
                  <a:extLst>
                    <a:ext uri="{FF2B5EF4-FFF2-40B4-BE49-F238E27FC236}">
                      <a16:creationId xmlns:a16="http://schemas.microsoft.com/office/drawing/2014/main" id="{EF460747-9264-49C7-A013-641B5E771ED4}"/>
                    </a:ext>
                  </a:extLst>
                </p:cNvPr>
                <p:cNvSpPr>
                  <a:spLocks noEditPoints="1"/>
                </p:cNvSpPr>
                <p:nvPr/>
              </p:nvSpPr>
              <p:spPr bwMode="auto">
                <a:xfrm>
                  <a:off x="7627938" y="639763"/>
                  <a:ext cx="55563" cy="87313"/>
                </a:xfrm>
                <a:custGeom>
                  <a:avLst/>
                  <a:gdLst/>
                  <a:ahLst/>
                  <a:cxnLst>
                    <a:cxn ang="0">
                      <a:pos x="28" y="0"/>
                    </a:cxn>
                    <a:cxn ang="0">
                      <a:pos x="0" y="28"/>
                    </a:cxn>
                    <a:cxn ang="0">
                      <a:pos x="10" y="49"/>
                    </a:cxn>
                    <a:cxn ang="0">
                      <a:pos x="10" y="69"/>
                    </a:cxn>
                    <a:cxn ang="0">
                      <a:pos x="28" y="86"/>
                    </a:cxn>
                    <a:cxn ang="0">
                      <a:pos x="45" y="69"/>
                    </a:cxn>
                    <a:cxn ang="0">
                      <a:pos x="45" y="49"/>
                    </a:cxn>
                    <a:cxn ang="0">
                      <a:pos x="55" y="28"/>
                    </a:cxn>
                    <a:cxn ang="0">
                      <a:pos x="28" y="0"/>
                    </a:cxn>
                    <a:cxn ang="0">
                      <a:pos x="31" y="46"/>
                    </a:cxn>
                    <a:cxn ang="0">
                      <a:pos x="31" y="69"/>
                    </a:cxn>
                    <a:cxn ang="0">
                      <a:pos x="28" y="72"/>
                    </a:cxn>
                    <a:cxn ang="0">
                      <a:pos x="25" y="69"/>
                    </a:cxn>
                    <a:cxn ang="0">
                      <a:pos x="25" y="46"/>
                    </a:cxn>
                    <a:cxn ang="0">
                      <a:pos x="21" y="39"/>
                    </a:cxn>
                    <a:cxn ang="0">
                      <a:pos x="14" y="28"/>
                    </a:cxn>
                    <a:cxn ang="0">
                      <a:pos x="28" y="14"/>
                    </a:cxn>
                    <a:cxn ang="0">
                      <a:pos x="41" y="28"/>
                    </a:cxn>
                    <a:cxn ang="0">
                      <a:pos x="35" y="39"/>
                    </a:cxn>
                    <a:cxn ang="0">
                      <a:pos x="31" y="46"/>
                    </a:cxn>
                  </a:cxnLst>
                  <a:rect l="0" t="0" r="r" b="b"/>
                  <a:pathLst>
                    <a:path w="55" h="86">
                      <a:moveTo>
                        <a:pt x="28" y="0"/>
                      </a:moveTo>
                      <a:cubicBezTo>
                        <a:pt x="13" y="0"/>
                        <a:pt x="0" y="13"/>
                        <a:pt x="0" y="28"/>
                      </a:cubicBezTo>
                      <a:cubicBezTo>
                        <a:pt x="0" y="36"/>
                        <a:pt x="4" y="44"/>
                        <a:pt x="10" y="49"/>
                      </a:cubicBezTo>
                      <a:cubicBezTo>
                        <a:pt x="10" y="69"/>
                        <a:pt x="10" y="69"/>
                        <a:pt x="10" y="69"/>
                      </a:cubicBezTo>
                      <a:cubicBezTo>
                        <a:pt x="10" y="78"/>
                        <a:pt x="18" y="86"/>
                        <a:pt x="28" y="86"/>
                      </a:cubicBezTo>
                      <a:cubicBezTo>
                        <a:pt x="37" y="86"/>
                        <a:pt x="45" y="78"/>
                        <a:pt x="45" y="69"/>
                      </a:cubicBezTo>
                      <a:cubicBezTo>
                        <a:pt x="45" y="49"/>
                        <a:pt x="45" y="49"/>
                        <a:pt x="45" y="49"/>
                      </a:cubicBezTo>
                      <a:cubicBezTo>
                        <a:pt x="52" y="44"/>
                        <a:pt x="55" y="36"/>
                        <a:pt x="55" y="28"/>
                      </a:cubicBezTo>
                      <a:cubicBezTo>
                        <a:pt x="55" y="13"/>
                        <a:pt x="43" y="0"/>
                        <a:pt x="28" y="0"/>
                      </a:cubicBezTo>
                      <a:close/>
                      <a:moveTo>
                        <a:pt x="31" y="46"/>
                      </a:moveTo>
                      <a:cubicBezTo>
                        <a:pt x="31" y="69"/>
                        <a:pt x="31" y="69"/>
                        <a:pt x="31" y="69"/>
                      </a:cubicBezTo>
                      <a:cubicBezTo>
                        <a:pt x="31" y="71"/>
                        <a:pt x="30" y="72"/>
                        <a:pt x="28" y="72"/>
                      </a:cubicBezTo>
                      <a:cubicBezTo>
                        <a:pt x="26" y="72"/>
                        <a:pt x="25" y="71"/>
                        <a:pt x="25" y="69"/>
                      </a:cubicBezTo>
                      <a:cubicBezTo>
                        <a:pt x="25" y="46"/>
                        <a:pt x="25" y="46"/>
                        <a:pt x="25" y="46"/>
                      </a:cubicBezTo>
                      <a:cubicBezTo>
                        <a:pt x="25" y="43"/>
                        <a:pt x="23" y="41"/>
                        <a:pt x="21" y="39"/>
                      </a:cubicBezTo>
                      <a:cubicBezTo>
                        <a:pt x="17" y="37"/>
                        <a:pt x="14" y="33"/>
                        <a:pt x="14" y="28"/>
                      </a:cubicBezTo>
                      <a:cubicBezTo>
                        <a:pt x="14" y="20"/>
                        <a:pt x="20" y="14"/>
                        <a:pt x="28" y="14"/>
                      </a:cubicBezTo>
                      <a:cubicBezTo>
                        <a:pt x="35" y="14"/>
                        <a:pt x="41" y="20"/>
                        <a:pt x="41" y="28"/>
                      </a:cubicBezTo>
                      <a:cubicBezTo>
                        <a:pt x="41" y="33"/>
                        <a:pt x="39" y="37"/>
                        <a:pt x="35" y="39"/>
                      </a:cubicBezTo>
                      <a:cubicBezTo>
                        <a:pt x="32" y="41"/>
                        <a:pt x="31" y="43"/>
                        <a:pt x="31" y="46"/>
                      </a:cubicBez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17" name="Freeform 77">
                  <a:extLst>
                    <a:ext uri="{FF2B5EF4-FFF2-40B4-BE49-F238E27FC236}">
                      <a16:creationId xmlns:a16="http://schemas.microsoft.com/office/drawing/2014/main" id="{1CCED084-C234-42AA-A352-066C7EBA0845}"/>
                    </a:ext>
                  </a:extLst>
                </p:cNvPr>
                <p:cNvSpPr>
                  <a:spLocks noEditPoints="1"/>
                </p:cNvSpPr>
                <p:nvPr/>
              </p:nvSpPr>
              <p:spPr bwMode="auto">
                <a:xfrm>
                  <a:off x="7316788" y="305296"/>
                  <a:ext cx="706438" cy="470478"/>
                </a:xfrm>
                <a:custGeom>
                  <a:avLst/>
                  <a:gdLst/>
                  <a:ahLst/>
                  <a:cxnLst>
                    <a:cxn ang="0">
                      <a:pos x="280" y="24"/>
                    </a:cxn>
                    <a:cxn ang="0">
                      <a:pos x="370" y="52"/>
                    </a:cxn>
                    <a:cxn ang="0">
                      <a:pos x="430" y="125"/>
                    </a:cxn>
                    <a:cxn ang="0">
                      <a:pos x="443" y="156"/>
                    </a:cxn>
                    <a:cxn ang="0">
                      <a:pos x="468" y="134"/>
                    </a:cxn>
                    <a:cxn ang="0">
                      <a:pos x="512" y="117"/>
                    </a:cxn>
                    <a:cxn ang="0">
                      <a:pos x="561" y="137"/>
                    </a:cxn>
                    <a:cxn ang="0">
                      <a:pos x="582" y="186"/>
                    </a:cxn>
                    <a:cxn ang="0">
                      <a:pos x="571" y="223"/>
                    </a:cxn>
                    <a:cxn ang="0">
                      <a:pos x="552" y="252"/>
                    </a:cxn>
                    <a:cxn ang="0">
                      <a:pos x="585" y="260"/>
                    </a:cxn>
                    <a:cxn ang="0">
                      <a:pos x="650" y="301"/>
                    </a:cxn>
                    <a:cxn ang="0">
                      <a:pos x="675" y="373"/>
                    </a:cxn>
                    <a:cxn ang="0">
                      <a:pos x="641" y="455"/>
                    </a:cxn>
                    <a:cxn ang="0">
                      <a:pos x="559" y="488"/>
                    </a:cxn>
                    <a:cxn ang="0">
                      <a:pos x="163" y="488"/>
                    </a:cxn>
                    <a:cxn ang="0">
                      <a:pos x="65" y="448"/>
                    </a:cxn>
                    <a:cxn ang="0">
                      <a:pos x="24" y="349"/>
                    </a:cxn>
                    <a:cxn ang="0">
                      <a:pos x="46" y="275"/>
                    </a:cxn>
                    <a:cxn ang="0">
                      <a:pos x="104" y="224"/>
                    </a:cxn>
                    <a:cxn ang="0">
                      <a:pos x="119" y="217"/>
                    </a:cxn>
                    <a:cxn ang="0">
                      <a:pos x="118" y="200"/>
                    </a:cxn>
                    <a:cxn ang="0">
                      <a:pos x="117" y="186"/>
                    </a:cxn>
                    <a:cxn ang="0">
                      <a:pos x="165" y="72"/>
                    </a:cxn>
                    <a:cxn ang="0">
                      <a:pos x="280" y="24"/>
                    </a:cxn>
                    <a:cxn ang="0">
                      <a:pos x="280" y="0"/>
                    </a:cxn>
                    <a:cxn ang="0">
                      <a:pos x="148" y="55"/>
                    </a:cxn>
                    <a:cxn ang="0">
                      <a:pos x="93" y="186"/>
                    </a:cxn>
                    <a:cxn ang="0">
                      <a:pos x="94" y="202"/>
                    </a:cxn>
                    <a:cxn ang="0">
                      <a:pos x="26" y="262"/>
                    </a:cxn>
                    <a:cxn ang="0">
                      <a:pos x="0" y="349"/>
                    </a:cxn>
                    <a:cxn ang="0">
                      <a:pos x="48" y="465"/>
                    </a:cxn>
                    <a:cxn ang="0">
                      <a:pos x="163" y="512"/>
                    </a:cxn>
                    <a:cxn ang="0">
                      <a:pos x="559" y="512"/>
                    </a:cxn>
                    <a:cxn ang="0">
                      <a:pos x="658" y="472"/>
                    </a:cxn>
                    <a:cxn ang="0">
                      <a:pos x="699" y="373"/>
                    </a:cxn>
                    <a:cxn ang="0">
                      <a:pos x="668" y="286"/>
                    </a:cxn>
                    <a:cxn ang="0">
                      <a:pos x="591" y="237"/>
                    </a:cxn>
                    <a:cxn ang="0">
                      <a:pos x="606" y="186"/>
                    </a:cxn>
                    <a:cxn ang="0">
                      <a:pos x="578" y="120"/>
                    </a:cxn>
                    <a:cxn ang="0">
                      <a:pos x="512" y="93"/>
                    </a:cxn>
                    <a:cxn ang="0">
                      <a:pos x="452" y="116"/>
                    </a:cxn>
                    <a:cxn ang="0">
                      <a:pos x="384" y="32"/>
                    </a:cxn>
                    <a:cxn ang="0">
                      <a:pos x="280" y="0"/>
                    </a:cxn>
                  </a:cxnLst>
                  <a:rect l="0" t="0" r="r" b="b"/>
                  <a:pathLst>
                    <a:path w="699" h="512">
                      <a:moveTo>
                        <a:pt x="280" y="24"/>
                      </a:moveTo>
                      <a:cubicBezTo>
                        <a:pt x="313" y="24"/>
                        <a:pt x="343" y="33"/>
                        <a:pt x="370" y="52"/>
                      </a:cubicBezTo>
                      <a:cubicBezTo>
                        <a:pt x="398" y="71"/>
                        <a:pt x="417" y="95"/>
                        <a:pt x="430" y="125"/>
                      </a:cubicBezTo>
                      <a:cubicBezTo>
                        <a:pt x="443" y="156"/>
                        <a:pt x="443" y="156"/>
                        <a:pt x="443" y="156"/>
                      </a:cubicBezTo>
                      <a:cubicBezTo>
                        <a:pt x="468" y="134"/>
                        <a:pt x="468" y="134"/>
                        <a:pt x="468" y="134"/>
                      </a:cubicBezTo>
                      <a:cubicBezTo>
                        <a:pt x="481" y="123"/>
                        <a:pt x="495" y="117"/>
                        <a:pt x="512" y="117"/>
                      </a:cubicBezTo>
                      <a:cubicBezTo>
                        <a:pt x="532" y="117"/>
                        <a:pt x="548" y="124"/>
                        <a:pt x="561" y="137"/>
                      </a:cubicBezTo>
                      <a:cubicBezTo>
                        <a:pt x="575" y="151"/>
                        <a:pt x="582" y="167"/>
                        <a:pt x="582" y="186"/>
                      </a:cubicBezTo>
                      <a:cubicBezTo>
                        <a:pt x="582" y="200"/>
                        <a:pt x="578" y="212"/>
                        <a:pt x="571" y="223"/>
                      </a:cubicBezTo>
                      <a:cubicBezTo>
                        <a:pt x="552" y="252"/>
                        <a:pt x="552" y="252"/>
                        <a:pt x="552" y="252"/>
                      </a:cubicBezTo>
                      <a:cubicBezTo>
                        <a:pt x="585" y="260"/>
                        <a:pt x="585" y="260"/>
                        <a:pt x="585" y="260"/>
                      </a:cubicBezTo>
                      <a:cubicBezTo>
                        <a:pt x="611" y="266"/>
                        <a:pt x="632" y="279"/>
                        <a:pt x="650" y="301"/>
                      </a:cubicBezTo>
                      <a:cubicBezTo>
                        <a:pt x="667" y="322"/>
                        <a:pt x="675" y="345"/>
                        <a:pt x="675" y="373"/>
                      </a:cubicBezTo>
                      <a:cubicBezTo>
                        <a:pt x="675" y="405"/>
                        <a:pt x="664" y="432"/>
                        <a:pt x="641" y="455"/>
                      </a:cubicBezTo>
                      <a:cubicBezTo>
                        <a:pt x="618" y="477"/>
                        <a:pt x="591" y="488"/>
                        <a:pt x="559" y="488"/>
                      </a:cubicBezTo>
                      <a:cubicBezTo>
                        <a:pt x="163" y="488"/>
                        <a:pt x="163" y="488"/>
                        <a:pt x="163" y="488"/>
                      </a:cubicBezTo>
                      <a:cubicBezTo>
                        <a:pt x="124" y="488"/>
                        <a:pt x="92" y="475"/>
                        <a:pt x="65" y="448"/>
                      </a:cubicBezTo>
                      <a:cubicBezTo>
                        <a:pt x="37" y="420"/>
                        <a:pt x="24" y="388"/>
                        <a:pt x="24" y="349"/>
                      </a:cubicBezTo>
                      <a:cubicBezTo>
                        <a:pt x="24" y="322"/>
                        <a:pt x="31" y="297"/>
                        <a:pt x="46" y="275"/>
                      </a:cubicBezTo>
                      <a:cubicBezTo>
                        <a:pt x="61" y="252"/>
                        <a:pt x="80" y="235"/>
                        <a:pt x="104" y="224"/>
                      </a:cubicBezTo>
                      <a:cubicBezTo>
                        <a:pt x="119" y="217"/>
                        <a:pt x="119" y="217"/>
                        <a:pt x="119" y="217"/>
                      </a:cubicBezTo>
                      <a:cubicBezTo>
                        <a:pt x="118" y="200"/>
                        <a:pt x="118" y="200"/>
                        <a:pt x="118" y="200"/>
                      </a:cubicBezTo>
                      <a:cubicBezTo>
                        <a:pt x="117" y="193"/>
                        <a:pt x="117" y="188"/>
                        <a:pt x="117" y="186"/>
                      </a:cubicBezTo>
                      <a:cubicBezTo>
                        <a:pt x="117" y="141"/>
                        <a:pt x="133" y="104"/>
                        <a:pt x="165" y="72"/>
                      </a:cubicBezTo>
                      <a:cubicBezTo>
                        <a:pt x="197" y="40"/>
                        <a:pt x="234" y="24"/>
                        <a:pt x="280" y="24"/>
                      </a:cubicBezTo>
                      <a:moveTo>
                        <a:pt x="280" y="0"/>
                      </a:moveTo>
                      <a:cubicBezTo>
                        <a:pt x="228" y="0"/>
                        <a:pt x="184" y="18"/>
                        <a:pt x="148" y="55"/>
                      </a:cubicBezTo>
                      <a:cubicBezTo>
                        <a:pt x="111" y="91"/>
                        <a:pt x="93" y="135"/>
                        <a:pt x="93" y="186"/>
                      </a:cubicBezTo>
                      <a:cubicBezTo>
                        <a:pt x="93" y="190"/>
                        <a:pt x="93" y="195"/>
                        <a:pt x="94" y="202"/>
                      </a:cubicBezTo>
                      <a:cubicBezTo>
                        <a:pt x="66" y="215"/>
                        <a:pt x="43" y="235"/>
                        <a:pt x="26" y="262"/>
                      </a:cubicBezTo>
                      <a:cubicBezTo>
                        <a:pt x="9" y="288"/>
                        <a:pt x="0" y="317"/>
                        <a:pt x="0" y="349"/>
                      </a:cubicBezTo>
                      <a:cubicBezTo>
                        <a:pt x="0" y="394"/>
                        <a:pt x="16" y="433"/>
                        <a:pt x="48" y="465"/>
                      </a:cubicBezTo>
                      <a:cubicBezTo>
                        <a:pt x="80" y="497"/>
                        <a:pt x="118" y="512"/>
                        <a:pt x="163" y="512"/>
                      </a:cubicBezTo>
                      <a:cubicBezTo>
                        <a:pt x="559" y="512"/>
                        <a:pt x="559" y="512"/>
                        <a:pt x="559" y="512"/>
                      </a:cubicBezTo>
                      <a:cubicBezTo>
                        <a:pt x="598" y="512"/>
                        <a:pt x="631" y="499"/>
                        <a:pt x="658" y="472"/>
                      </a:cubicBezTo>
                      <a:cubicBezTo>
                        <a:pt x="685" y="444"/>
                        <a:pt x="699" y="411"/>
                        <a:pt x="699" y="373"/>
                      </a:cubicBezTo>
                      <a:cubicBezTo>
                        <a:pt x="699" y="340"/>
                        <a:pt x="689" y="311"/>
                        <a:pt x="668" y="286"/>
                      </a:cubicBezTo>
                      <a:cubicBezTo>
                        <a:pt x="648" y="260"/>
                        <a:pt x="622" y="244"/>
                        <a:pt x="591" y="237"/>
                      </a:cubicBezTo>
                      <a:cubicBezTo>
                        <a:pt x="601" y="221"/>
                        <a:pt x="606" y="205"/>
                        <a:pt x="606" y="186"/>
                      </a:cubicBezTo>
                      <a:cubicBezTo>
                        <a:pt x="606" y="161"/>
                        <a:pt x="597" y="139"/>
                        <a:pt x="578" y="120"/>
                      </a:cubicBezTo>
                      <a:cubicBezTo>
                        <a:pt x="560" y="102"/>
                        <a:pt x="538" y="93"/>
                        <a:pt x="512" y="93"/>
                      </a:cubicBezTo>
                      <a:cubicBezTo>
                        <a:pt x="489" y="93"/>
                        <a:pt x="469" y="101"/>
                        <a:pt x="452" y="116"/>
                      </a:cubicBezTo>
                      <a:cubicBezTo>
                        <a:pt x="438" y="81"/>
                        <a:pt x="415" y="53"/>
                        <a:pt x="384" y="32"/>
                      </a:cubicBezTo>
                      <a:cubicBezTo>
                        <a:pt x="353" y="11"/>
                        <a:pt x="318" y="0"/>
                        <a:pt x="280" y="0"/>
                      </a:cubicBezTo>
                      <a:close/>
                    </a:path>
                  </a:pathLst>
                </a:custGeom>
                <a:solidFill>
                  <a:schemeClr val="accent2"/>
                </a:solidFill>
                <a:ln w="9525">
                  <a:solidFill>
                    <a:schemeClr val="tx2"/>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grpSp>
        </p:grpSp>
        <p:sp>
          <p:nvSpPr>
            <p:cNvPr id="18" name="Rectangle 17">
              <a:extLst>
                <a:ext uri="{FF2B5EF4-FFF2-40B4-BE49-F238E27FC236}">
                  <a16:creationId xmlns:a16="http://schemas.microsoft.com/office/drawing/2014/main" id="{F8C58E63-27FA-4564-9692-3D04955D236D}"/>
                </a:ext>
              </a:extLst>
            </p:cNvPr>
            <p:cNvSpPr/>
            <p:nvPr/>
          </p:nvSpPr>
          <p:spPr bwMode="auto">
            <a:xfrm>
              <a:off x="2673970" y="2147679"/>
              <a:ext cx="1789203" cy="3840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defRPr/>
              </a:pPr>
              <a:r>
                <a:rPr lang="en-US" sz="796">
                  <a:solidFill>
                    <a:srgbClr val="636569"/>
                  </a:solidFill>
                  <a:latin typeface="Arial" pitchFamily="34" charset="0"/>
                  <a:cs typeface="Arial" pitchFamily="34" charset="0"/>
                </a:rPr>
                <a:t>Delivers unified data and intellectual property protection for hybrid &amp; multi-cloud enterprises</a:t>
              </a:r>
            </a:p>
          </p:txBody>
        </p:sp>
        <p:grpSp>
          <p:nvGrpSpPr>
            <p:cNvPr id="19" name="Group 18">
              <a:extLst>
                <a:ext uri="{FF2B5EF4-FFF2-40B4-BE49-F238E27FC236}">
                  <a16:creationId xmlns:a16="http://schemas.microsoft.com/office/drawing/2014/main" id="{48537349-2932-4CAE-BC2C-2AE2DF5AD221}"/>
                </a:ext>
              </a:extLst>
            </p:cNvPr>
            <p:cNvGrpSpPr/>
            <p:nvPr/>
          </p:nvGrpSpPr>
          <p:grpSpPr>
            <a:xfrm>
              <a:off x="3194320" y="3464616"/>
              <a:ext cx="607325" cy="437516"/>
              <a:chOff x="3579704" y="2326243"/>
              <a:chExt cx="607325" cy="437516"/>
            </a:xfrm>
          </p:grpSpPr>
          <p:sp>
            <p:nvSpPr>
              <p:cNvPr id="20" name="Rounded Rectangle 277">
                <a:extLst>
                  <a:ext uri="{FF2B5EF4-FFF2-40B4-BE49-F238E27FC236}">
                    <a16:creationId xmlns:a16="http://schemas.microsoft.com/office/drawing/2014/main" id="{52F49D2D-7672-470E-BF0D-A197DFDB437E}"/>
                  </a:ext>
                </a:extLst>
              </p:cNvPr>
              <p:cNvSpPr/>
              <p:nvPr/>
            </p:nvSpPr>
            <p:spPr bwMode="auto">
              <a:xfrm>
                <a:off x="3579704" y="2326243"/>
                <a:ext cx="607325" cy="437516"/>
              </a:xfrm>
              <a:prstGeom prst="roundRect">
                <a:avLst/>
              </a:prstGeom>
              <a:solidFill>
                <a:srgbClr val="FFFFFF"/>
              </a:solidFill>
              <a:ln w="12700" cap="flat" cmpd="sng" algn="ctr">
                <a:noFill/>
                <a:prstDash val="dash"/>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Converged DDP</a:t>
                </a:r>
              </a:p>
            </p:txBody>
          </p:sp>
          <p:sp>
            <p:nvSpPr>
              <p:cNvPr id="21" name="Freeform 6">
                <a:extLst>
                  <a:ext uri="{FF2B5EF4-FFF2-40B4-BE49-F238E27FC236}">
                    <a16:creationId xmlns:a16="http://schemas.microsoft.com/office/drawing/2014/main" id="{B29E20DA-3E9B-445C-BF80-F43C89AEC901}"/>
                  </a:ext>
                </a:extLst>
              </p:cNvPr>
              <p:cNvSpPr>
                <a:spLocks noEditPoints="1"/>
              </p:cNvSpPr>
              <p:nvPr/>
            </p:nvSpPr>
            <p:spPr bwMode="auto">
              <a:xfrm>
                <a:off x="3947044" y="2435416"/>
                <a:ext cx="41049" cy="52863"/>
              </a:xfrm>
              <a:custGeom>
                <a:avLst/>
                <a:gdLst/>
                <a:ahLst/>
                <a:cxnLst>
                  <a:cxn ang="0">
                    <a:pos x="83" y="0"/>
                  </a:cxn>
                  <a:cxn ang="0">
                    <a:pos x="7" y="0"/>
                  </a:cxn>
                  <a:cxn ang="0">
                    <a:pos x="0" y="7"/>
                  </a:cxn>
                  <a:cxn ang="0">
                    <a:pos x="0" y="114"/>
                  </a:cxn>
                  <a:cxn ang="0">
                    <a:pos x="7" y="121"/>
                  </a:cxn>
                  <a:cxn ang="0">
                    <a:pos x="83" y="121"/>
                  </a:cxn>
                  <a:cxn ang="0">
                    <a:pos x="91" y="114"/>
                  </a:cxn>
                  <a:cxn ang="0">
                    <a:pos x="91" y="7"/>
                  </a:cxn>
                  <a:cxn ang="0">
                    <a:pos x="83" y="0"/>
                  </a:cxn>
                  <a:cxn ang="0">
                    <a:pos x="76" y="106"/>
                  </a:cxn>
                  <a:cxn ang="0">
                    <a:pos x="15" y="106"/>
                  </a:cxn>
                  <a:cxn ang="0">
                    <a:pos x="15" y="15"/>
                  </a:cxn>
                  <a:cxn ang="0">
                    <a:pos x="76" y="15"/>
                  </a:cxn>
                  <a:cxn ang="0">
                    <a:pos x="76" y="106"/>
                  </a:cxn>
                </a:cxnLst>
                <a:rect l="0" t="0" r="r" b="b"/>
                <a:pathLst>
                  <a:path w="91" h="121">
                    <a:moveTo>
                      <a:pt x="83" y="0"/>
                    </a:moveTo>
                    <a:cubicBezTo>
                      <a:pt x="7" y="0"/>
                      <a:pt x="7" y="0"/>
                      <a:pt x="7" y="0"/>
                    </a:cubicBezTo>
                    <a:cubicBezTo>
                      <a:pt x="3" y="0"/>
                      <a:pt x="0" y="3"/>
                      <a:pt x="0" y="7"/>
                    </a:cubicBezTo>
                    <a:cubicBezTo>
                      <a:pt x="0" y="114"/>
                      <a:pt x="0" y="114"/>
                      <a:pt x="0" y="114"/>
                    </a:cubicBezTo>
                    <a:cubicBezTo>
                      <a:pt x="0" y="118"/>
                      <a:pt x="3" y="121"/>
                      <a:pt x="7" y="121"/>
                    </a:cubicBezTo>
                    <a:cubicBezTo>
                      <a:pt x="83" y="121"/>
                      <a:pt x="83" y="121"/>
                      <a:pt x="83" y="121"/>
                    </a:cubicBezTo>
                    <a:cubicBezTo>
                      <a:pt x="88" y="121"/>
                      <a:pt x="91" y="118"/>
                      <a:pt x="91" y="114"/>
                    </a:cubicBezTo>
                    <a:cubicBezTo>
                      <a:pt x="91" y="7"/>
                      <a:pt x="91" y="7"/>
                      <a:pt x="91" y="7"/>
                    </a:cubicBezTo>
                    <a:cubicBezTo>
                      <a:pt x="91" y="3"/>
                      <a:pt x="88" y="0"/>
                      <a:pt x="83" y="0"/>
                    </a:cubicBezTo>
                    <a:close/>
                    <a:moveTo>
                      <a:pt x="76" y="106"/>
                    </a:moveTo>
                    <a:cubicBezTo>
                      <a:pt x="15" y="106"/>
                      <a:pt x="15" y="106"/>
                      <a:pt x="15" y="106"/>
                    </a:cubicBezTo>
                    <a:cubicBezTo>
                      <a:pt x="15" y="15"/>
                      <a:pt x="15" y="15"/>
                      <a:pt x="15" y="15"/>
                    </a:cubicBezTo>
                    <a:cubicBezTo>
                      <a:pt x="76" y="15"/>
                      <a:pt x="76" y="15"/>
                      <a:pt x="76" y="15"/>
                    </a:cubicBezTo>
                    <a:lnTo>
                      <a:pt x="76" y="106"/>
                    </a:ln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2" name="Rectangle 7">
                <a:extLst>
                  <a:ext uri="{FF2B5EF4-FFF2-40B4-BE49-F238E27FC236}">
                    <a16:creationId xmlns:a16="http://schemas.microsoft.com/office/drawing/2014/main" id="{9499D574-B162-482F-926B-1A83230D1557}"/>
                  </a:ext>
                </a:extLst>
              </p:cNvPr>
              <p:cNvSpPr>
                <a:spLocks noChangeArrowheads="1"/>
              </p:cNvSpPr>
              <p:nvPr/>
            </p:nvSpPr>
            <p:spPr bwMode="auto">
              <a:xfrm>
                <a:off x="3960727" y="2448632"/>
                <a:ext cx="13683" cy="6260"/>
              </a:xfrm>
              <a:prstGeom prst="rect">
                <a:avLst/>
              </a:prstGeom>
              <a:solidFill>
                <a:schemeClr val="accent2"/>
              </a:solid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3" name="Rectangle 8">
                <a:extLst>
                  <a:ext uri="{FF2B5EF4-FFF2-40B4-BE49-F238E27FC236}">
                    <a16:creationId xmlns:a16="http://schemas.microsoft.com/office/drawing/2014/main" id="{DA6F3F66-6F44-4628-AF1E-ACB66D3A3FF5}"/>
                  </a:ext>
                </a:extLst>
              </p:cNvPr>
              <p:cNvSpPr>
                <a:spLocks noChangeArrowheads="1"/>
              </p:cNvSpPr>
              <p:nvPr/>
            </p:nvSpPr>
            <p:spPr bwMode="auto">
              <a:xfrm>
                <a:off x="3960727" y="2461847"/>
                <a:ext cx="13683" cy="6260"/>
              </a:xfrm>
              <a:prstGeom prst="rect">
                <a:avLst/>
              </a:prstGeom>
              <a:solidFill>
                <a:schemeClr val="accent2"/>
              </a:solid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4" name="Freeform 9">
                <a:extLst>
                  <a:ext uri="{FF2B5EF4-FFF2-40B4-BE49-F238E27FC236}">
                    <a16:creationId xmlns:a16="http://schemas.microsoft.com/office/drawing/2014/main" id="{FEFD7A7F-75EF-40D2-AFEB-EAE165352497}"/>
                  </a:ext>
                </a:extLst>
              </p:cNvPr>
              <p:cNvSpPr>
                <a:spLocks noEditPoints="1"/>
              </p:cNvSpPr>
              <p:nvPr/>
            </p:nvSpPr>
            <p:spPr bwMode="auto">
              <a:xfrm>
                <a:off x="3899513" y="2435416"/>
                <a:ext cx="40329" cy="52863"/>
              </a:xfrm>
              <a:custGeom>
                <a:avLst/>
                <a:gdLst/>
                <a:ahLst/>
                <a:cxnLst>
                  <a:cxn ang="0">
                    <a:pos x="84" y="0"/>
                  </a:cxn>
                  <a:cxn ang="0">
                    <a:pos x="8" y="0"/>
                  </a:cxn>
                  <a:cxn ang="0">
                    <a:pos x="0" y="7"/>
                  </a:cxn>
                  <a:cxn ang="0">
                    <a:pos x="0" y="114"/>
                  </a:cxn>
                  <a:cxn ang="0">
                    <a:pos x="8" y="121"/>
                  </a:cxn>
                  <a:cxn ang="0">
                    <a:pos x="84" y="121"/>
                  </a:cxn>
                  <a:cxn ang="0">
                    <a:pos x="91" y="114"/>
                  </a:cxn>
                  <a:cxn ang="0">
                    <a:pos x="91" y="7"/>
                  </a:cxn>
                  <a:cxn ang="0">
                    <a:pos x="84" y="0"/>
                  </a:cxn>
                  <a:cxn ang="0">
                    <a:pos x="76" y="106"/>
                  </a:cxn>
                  <a:cxn ang="0">
                    <a:pos x="15" y="106"/>
                  </a:cxn>
                  <a:cxn ang="0">
                    <a:pos x="15" y="15"/>
                  </a:cxn>
                  <a:cxn ang="0">
                    <a:pos x="76" y="15"/>
                  </a:cxn>
                  <a:cxn ang="0">
                    <a:pos x="76" y="106"/>
                  </a:cxn>
                </a:cxnLst>
                <a:rect l="0" t="0" r="r" b="b"/>
                <a:pathLst>
                  <a:path w="91" h="121">
                    <a:moveTo>
                      <a:pt x="84" y="0"/>
                    </a:moveTo>
                    <a:cubicBezTo>
                      <a:pt x="8" y="0"/>
                      <a:pt x="8" y="0"/>
                      <a:pt x="8" y="0"/>
                    </a:cubicBezTo>
                    <a:cubicBezTo>
                      <a:pt x="4" y="0"/>
                      <a:pt x="0" y="3"/>
                      <a:pt x="0" y="7"/>
                    </a:cubicBezTo>
                    <a:cubicBezTo>
                      <a:pt x="0" y="114"/>
                      <a:pt x="0" y="114"/>
                      <a:pt x="0" y="114"/>
                    </a:cubicBezTo>
                    <a:cubicBezTo>
                      <a:pt x="0" y="118"/>
                      <a:pt x="4" y="121"/>
                      <a:pt x="8" y="121"/>
                    </a:cubicBezTo>
                    <a:cubicBezTo>
                      <a:pt x="84" y="121"/>
                      <a:pt x="84" y="121"/>
                      <a:pt x="84" y="121"/>
                    </a:cubicBezTo>
                    <a:cubicBezTo>
                      <a:pt x="88" y="121"/>
                      <a:pt x="91" y="118"/>
                      <a:pt x="91" y="114"/>
                    </a:cubicBezTo>
                    <a:cubicBezTo>
                      <a:pt x="91" y="7"/>
                      <a:pt x="91" y="7"/>
                      <a:pt x="91" y="7"/>
                    </a:cubicBezTo>
                    <a:cubicBezTo>
                      <a:pt x="91" y="3"/>
                      <a:pt x="88" y="0"/>
                      <a:pt x="84" y="0"/>
                    </a:cubicBezTo>
                    <a:close/>
                    <a:moveTo>
                      <a:pt x="76" y="106"/>
                    </a:moveTo>
                    <a:cubicBezTo>
                      <a:pt x="15" y="106"/>
                      <a:pt x="15" y="106"/>
                      <a:pt x="15" y="106"/>
                    </a:cubicBezTo>
                    <a:cubicBezTo>
                      <a:pt x="15" y="15"/>
                      <a:pt x="15" y="15"/>
                      <a:pt x="15" y="15"/>
                    </a:cubicBezTo>
                    <a:cubicBezTo>
                      <a:pt x="76" y="15"/>
                      <a:pt x="76" y="15"/>
                      <a:pt x="76" y="15"/>
                    </a:cubicBezTo>
                    <a:lnTo>
                      <a:pt x="76" y="106"/>
                    </a:ln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5" name="Rectangle 10">
                <a:extLst>
                  <a:ext uri="{FF2B5EF4-FFF2-40B4-BE49-F238E27FC236}">
                    <a16:creationId xmlns:a16="http://schemas.microsoft.com/office/drawing/2014/main" id="{81680FFA-3737-4F31-BCF6-64A23B6D09E2}"/>
                  </a:ext>
                </a:extLst>
              </p:cNvPr>
              <p:cNvSpPr>
                <a:spLocks noChangeArrowheads="1"/>
              </p:cNvSpPr>
              <p:nvPr/>
            </p:nvSpPr>
            <p:spPr bwMode="auto">
              <a:xfrm>
                <a:off x="3913196" y="2448632"/>
                <a:ext cx="13683" cy="6260"/>
              </a:xfrm>
              <a:prstGeom prst="rect">
                <a:avLst/>
              </a:prstGeom>
              <a:solidFill>
                <a:schemeClr val="accent2"/>
              </a:solid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6" name="Rectangle 11">
                <a:extLst>
                  <a:ext uri="{FF2B5EF4-FFF2-40B4-BE49-F238E27FC236}">
                    <a16:creationId xmlns:a16="http://schemas.microsoft.com/office/drawing/2014/main" id="{167643DF-F70B-41C0-ACD7-93424AFD60E4}"/>
                  </a:ext>
                </a:extLst>
              </p:cNvPr>
              <p:cNvSpPr>
                <a:spLocks noChangeArrowheads="1"/>
              </p:cNvSpPr>
              <p:nvPr/>
            </p:nvSpPr>
            <p:spPr bwMode="auto">
              <a:xfrm>
                <a:off x="3913196" y="2461847"/>
                <a:ext cx="13683" cy="6260"/>
              </a:xfrm>
              <a:prstGeom prst="rect">
                <a:avLst/>
              </a:prstGeom>
              <a:solidFill>
                <a:schemeClr val="accent2"/>
              </a:solid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7" name="Freeform 12">
                <a:extLst>
                  <a:ext uri="{FF2B5EF4-FFF2-40B4-BE49-F238E27FC236}">
                    <a16:creationId xmlns:a16="http://schemas.microsoft.com/office/drawing/2014/main" id="{AD32EBFD-911B-4330-A2B9-4F109D1491E4}"/>
                  </a:ext>
                </a:extLst>
              </p:cNvPr>
              <p:cNvSpPr>
                <a:spLocks noEditPoints="1"/>
              </p:cNvSpPr>
              <p:nvPr/>
            </p:nvSpPr>
            <p:spPr bwMode="auto">
              <a:xfrm>
                <a:off x="3995294" y="2435416"/>
                <a:ext cx="40329" cy="52863"/>
              </a:xfrm>
              <a:custGeom>
                <a:avLst/>
                <a:gdLst/>
                <a:ahLst/>
                <a:cxnLst>
                  <a:cxn ang="0">
                    <a:pos x="84" y="0"/>
                  </a:cxn>
                  <a:cxn ang="0">
                    <a:pos x="8" y="0"/>
                  </a:cxn>
                  <a:cxn ang="0">
                    <a:pos x="0" y="7"/>
                  </a:cxn>
                  <a:cxn ang="0">
                    <a:pos x="0" y="114"/>
                  </a:cxn>
                  <a:cxn ang="0">
                    <a:pos x="8" y="121"/>
                  </a:cxn>
                  <a:cxn ang="0">
                    <a:pos x="84" y="121"/>
                  </a:cxn>
                  <a:cxn ang="0">
                    <a:pos x="91" y="114"/>
                  </a:cxn>
                  <a:cxn ang="0">
                    <a:pos x="91" y="7"/>
                  </a:cxn>
                  <a:cxn ang="0">
                    <a:pos x="84" y="0"/>
                  </a:cxn>
                  <a:cxn ang="0">
                    <a:pos x="76" y="106"/>
                  </a:cxn>
                  <a:cxn ang="0">
                    <a:pos x="15" y="106"/>
                  </a:cxn>
                  <a:cxn ang="0">
                    <a:pos x="15" y="15"/>
                  </a:cxn>
                  <a:cxn ang="0">
                    <a:pos x="76" y="15"/>
                  </a:cxn>
                  <a:cxn ang="0">
                    <a:pos x="76" y="106"/>
                  </a:cxn>
                </a:cxnLst>
                <a:rect l="0" t="0" r="r" b="b"/>
                <a:pathLst>
                  <a:path w="91" h="121">
                    <a:moveTo>
                      <a:pt x="84" y="0"/>
                    </a:moveTo>
                    <a:cubicBezTo>
                      <a:pt x="8" y="0"/>
                      <a:pt x="8" y="0"/>
                      <a:pt x="8" y="0"/>
                    </a:cubicBezTo>
                    <a:cubicBezTo>
                      <a:pt x="4" y="0"/>
                      <a:pt x="0" y="3"/>
                      <a:pt x="0" y="7"/>
                    </a:cubicBezTo>
                    <a:cubicBezTo>
                      <a:pt x="0" y="114"/>
                      <a:pt x="0" y="114"/>
                      <a:pt x="0" y="114"/>
                    </a:cubicBezTo>
                    <a:cubicBezTo>
                      <a:pt x="0" y="118"/>
                      <a:pt x="4" y="121"/>
                      <a:pt x="8" y="121"/>
                    </a:cubicBezTo>
                    <a:cubicBezTo>
                      <a:pt x="84" y="121"/>
                      <a:pt x="84" y="121"/>
                      <a:pt x="84" y="121"/>
                    </a:cubicBezTo>
                    <a:cubicBezTo>
                      <a:pt x="88" y="121"/>
                      <a:pt x="91" y="118"/>
                      <a:pt x="91" y="114"/>
                    </a:cubicBezTo>
                    <a:cubicBezTo>
                      <a:pt x="91" y="7"/>
                      <a:pt x="91" y="7"/>
                      <a:pt x="91" y="7"/>
                    </a:cubicBezTo>
                    <a:cubicBezTo>
                      <a:pt x="91" y="3"/>
                      <a:pt x="88" y="0"/>
                      <a:pt x="84" y="0"/>
                    </a:cubicBezTo>
                    <a:close/>
                    <a:moveTo>
                      <a:pt x="76" y="106"/>
                    </a:moveTo>
                    <a:cubicBezTo>
                      <a:pt x="15" y="106"/>
                      <a:pt x="15" y="106"/>
                      <a:pt x="15" y="106"/>
                    </a:cubicBezTo>
                    <a:cubicBezTo>
                      <a:pt x="15" y="15"/>
                      <a:pt x="15" y="15"/>
                      <a:pt x="15" y="15"/>
                    </a:cubicBezTo>
                    <a:cubicBezTo>
                      <a:pt x="76" y="15"/>
                      <a:pt x="76" y="15"/>
                      <a:pt x="76" y="15"/>
                    </a:cubicBezTo>
                    <a:lnTo>
                      <a:pt x="76" y="106"/>
                    </a:ln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8" name="Rectangle 13">
                <a:extLst>
                  <a:ext uri="{FF2B5EF4-FFF2-40B4-BE49-F238E27FC236}">
                    <a16:creationId xmlns:a16="http://schemas.microsoft.com/office/drawing/2014/main" id="{69245281-E30C-4067-AD42-E72BA62ABC3E}"/>
                  </a:ext>
                </a:extLst>
              </p:cNvPr>
              <p:cNvSpPr>
                <a:spLocks noChangeArrowheads="1"/>
              </p:cNvSpPr>
              <p:nvPr/>
            </p:nvSpPr>
            <p:spPr bwMode="auto">
              <a:xfrm>
                <a:off x="4008977" y="2448632"/>
                <a:ext cx="13683" cy="6260"/>
              </a:xfrm>
              <a:prstGeom prst="rect">
                <a:avLst/>
              </a:prstGeom>
              <a:solidFill>
                <a:schemeClr val="accent2"/>
              </a:solid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29" name="Rectangle 14">
                <a:extLst>
                  <a:ext uri="{FF2B5EF4-FFF2-40B4-BE49-F238E27FC236}">
                    <a16:creationId xmlns:a16="http://schemas.microsoft.com/office/drawing/2014/main" id="{19B5B5BD-B78E-49A3-B901-1943C1164B32}"/>
                  </a:ext>
                </a:extLst>
              </p:cNvPr>
              <p:cNvSpPr>
                <a:spLocks noChangeArrowheads="1"/>
              </p:cNvSpPr>
              <p:nvPr/>
            </p:nvSpPr>
            <p:spPr bwMode="auto">
              <a:xfrm>
                <a:off x="4008977" y="2461847"/>
                <a:ext cx="13683" cy="6260"/>
              </a:xfrm>
              <a:prstGeom prst="rect">
                <a:avLst/>
              </a:prstGeom>
              <a:solidFill>
                <a:schemeClr val="accent2"/>
              </a:solid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0" name="Freeform 15">
                <a:extLst>
                  <a:ext uri="{FF2B5EF4-FFF2-40B4-BE49-F238E27FC236}">
                    <a16:creationId xmlns:a16="http://schemas.microsoft.com/office/drawing/2014/main" id="{F4677E8E-0494-49FA-B60B-EFFE4255BA20}"/>
                  </a:ext>
                </a:extLst>
              </p:cNvPr>
              <p:cNvSpPr>
                <a:spLocks noEditPoints="1"/>
              </p:cNvSpPr>
              <p:nvPr/>
            </p:nvSpPr>
            <p:spPr bwMode="auto">
              <a:xfrm>
                <a:off x="3899513" y="2498017"/>
                <a:ext cx="136830" cy="98771"/>
              </a:xfrm>
              <a:custGeom>
                <a:avLst/>
                <a:gdLst/>
                <a:ahLst/>
                <a:cxnLst>
                  <a:cxn ang="0">
                    <a:pos x="302" y="2"/>
                  </a:cxn>
                  <a:cxn ang="0">
                    <a:pos x="297" y="0"/>
                  </a:cxn>
                  <a:cxn ang="0">
                    <a:pos x="8" y="0"/>
                  </a:cxn>
                  <a:cxn ang="0">
                    <a:pos x="0" y="8"/>
                  </a:cxn>
                  <a:cxn ang="0">
                    <a:pos x="2" y="13"/>
                  </a:cxn>
                  <a:cxn ang="0">
                    <a:pos x="122" y="140"/>
                  </a:cxn>
                  <a:cxn ang="0">
                    <a:pos x="122" y="221"/>
                  </a:cxn>
                  <a:cxn ang="0">
                    <a:pos x="126" y="228"/>
                  </a:cxn>
                  <a:cxn ang="0">
                    <a:pos x="129" y="228"/>
                  </a:cxn>
                  <a:cxn ang="0">
                    <a:pos x="134" y="227"/>
                  </a:cxn>
                  <a:cxn ang="0">
                    <a:pos x="180" y="189"/>
                  </a:cxn>
                  <a:cxn ang="0">
                    <a:pos x="183" y="183"/>
                  </a:cxn>
                  <a:cxn ang="0">
                    <a:pos x="183" y="140"/>
                  </a:cxn>
                  <a:cxn ang="0">
                    <a:pos x="302" y="13"/>
                  </a:cxn>
                  <a:cxn ang="0">
                    <a:pos x="302" y="2"/>
                  </a:cxn>
                  <a:cxn ang="0">
                    <a:pos x="170" y="132"/>
                  </a:cxn>
                  <a:cxn ang="0">
                    <a:pos x="168" y="137"/>
                  </a:cxn>
                  <a:cxn ang="0">
                    <a:pos x="168" y="179"/>
                  </a:cxn>
                  <a:cxn ang="0">
                    <a:pos x="137" y="204"/>
                  </a:cxn>
                  <a:cxn ang="0">
                    <a:pos x="137" y="137"/>
                  </a:cxn>
                  <a:cxn ang="0">
                    <a:pos x="135" y="132"/>
                  </a:cxn>
                  <a:cxn ang="0">
                    <a:pos x="25" y="15"/>
                  </a:cxn>
                  <a:cxn ang="0">
                    <a:pos x="279" y="15"/>
                  </a:cxn>
                  <a:cxn ang="0">
                    <a:pos x="170" y="132"/>
                  </a:cxn>
                </a:cxnLst>
                <a:rect l="0" t="0" r="r" b="b"/>
                <a:pathLst>
                  <a:path w="305" h="228">
                    <a:moveTo>
                      <a:pt x="302" y="2"/>
                    </a:moveTo>
                    <a:cubicBezTo>
                      <a:pt x="301" y="1"/>
                      <a:pt x="299" y="0"/>
                      <a:pt x="297" y="0"/>
                    </a:cubicBezTo>
                    <a:cubicBezTo>
                      <a:pt x="8" y="0"/>
                      <a:pt x="8" y="0"/>
                      <a:pt x="8" y="0"/>
                    </a:cubicBezTo>
                    <a:cubicBezTo>
                      <a:pt x="4" y="0"/>
                      <a:pt x="0" y="4"/>
                      <a:pt x="0" y="8"/>
                    </a:cubicBezTo>
                    <a:cubicBezTo>
                      <a:pt x="0" y="10"/>
                      <a:pt x="1" y="12"/>
                      <a:pt x="2" y="13"/>
                    </a:cubicBezTo>
                    <a:cubicBezTo>
                      <a:pt x="122" y="140"/>
                      <a:pt x="122" y="140"/>
                      <a:pt x="122" y="140"/>
                    </a:cubicBezTo>
                    <a:cubicBezTo>
                      <a:pt x="122" y="221"/>
                      <a:pt x="122" y="221"/>
                      <a:pt x="122" y="221"/>
                    </a:cubicBezTo>
                    <a:cubicBezTo>
                      <a:pt x="122" y="224"/>
                      <a:pt x="124" y="226"/>
                      <a:pt x="126" y="228"/>
                    </a:cubicBezTo>
                    <a:cubicBezTo>
                      <a:pt x="127" y="228"/>
                      <a:pt x="128" y="228"/>
                      <a:pt x="129" y="228"/>
                    </a:cubicBezTo>
                    <a:cubicBezTo>
                      <a:pt x="131" y="228"/>
                      <a:pt x="133" y="228"/>
                      <a:pt x="134" y="227"/>
                    </a:cubicBezTo>
                    <a:cubicBezTo>
                      <a:pt x="180" y="189"/>
                      <a:pt x="180" y="189"/>
                      <a:pt x="180" y="189"/>
                    </a:cubicBezTo>
                    <a:cubicBezTo>
                      <a:pt x="182" y="187"/>
                      <a:pt x="183" y="185"/>
                      <a:pt x="183" y="183"/>
                    </a:cubicBezTo>
                    <a:cubicBezTo>
                      <a:pt x="183" y="140"/>
                      <a:pt x="183" y="140"/>
                      <a:pt x="183" y="140"/>
                    </a:cubicBezTo>
                    <a:cubicBezTo>
                      <a:pt x="302" y="13"/>
                      <a:pt x="302" y="13"/>
                      <a:pt x="302" y="13"/>
                    </a:cubicBezTo>
                    <a:cubicBezTo>
                      <a:pt x="305" y="10"/>
                      <a:pt x="305" y="5"/>
                      <a:pt x="302" y="2"/>
                    </a:cubicBezTo>
                    <a:close/>
                    <a:moveTo>
                      <a:pt x="170" y="132"/>
                    </a:moveTo>
                    <a:cubicBezTo>
                      <a:pt x="168" y="133"/>
                      <a:pt x="168" y="135"/>
                      <a:pt x="168" y="137"/>
                    </a:cubicBezTo>
                    <a:cubicBezTo>
                      <a:pt x="168" y="179"/>
                      <a:pt x="168" y="179"/>
                      <a:pt x="168" y="179"/>
                    </a:cubicBezTo>
                    <a:cubicBezTo>
                      <a:pt x="137" y="204"/>
                      <a:pt x="137" y="204"/>
                      <a:pt x="137" y="204"/>
                    </a:cubicBezTo>
                    <a:cubicBezTo>
                      <a:pt x="137" y="137"/>
                      <a:pt x="137" y="137"/>
                      <a:pt x="137" y="137"/>
                    </a:cubicBezTo>
                    <a:cubicBezTo>
                      <a:pt x="137" y="135"/>
                      <a:pt x="136" y="133"/>
                      <a:pt x="135" y="132"/>
                    </a:cubicBezTo>
                    <a:cubicBezTo>
                      <a:pt x="25" y="15"/>
                      <a:pt x="25" y="15"/>
                      <a:pt x="25" y="15"/>
                    </a:cubicBezTo>
                    <a:cubicBezTo>
                      <a:pt x="279" y="15"/>
                      <a:pt x="279" y="15"/>
                      <a:pt x="279" y="15"/>
                    </a:cubicBezTo>
                    <a:lnTo>
                      <a:pt x="170" y="132"/>
                    </a:ln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1" name="Freeform 16">
                <a:extLst>
                  <a:ext uri="{FF2B5EF4-FFF2-40B4-BE49-F238E27FC236}">
                    <a16:creationId xmlns:a16="http://schemas.microsoft.com/office/drawing/2014/main" id="{3E53A355-0194-4D54-80F3-D72AB7903FC2}"/>
                  </a:ext>
                </a:extLst>
              </p:cNvPr>
              <p:cNvSpPr>
                <a:spLocks/>
              </p:cNvSpPr>
              <p:nvPr/>
            </p:nvSpPr>
            <p:spPr bwMode="auto">
              <a:xfrm>
                <a:off x="3952085" y="2511233"/>
                <a:ext cx="30967" cy="26432"/>
              </a:xfrm>
              <a:custGeom>
                <a:avLst/>
                <a:gdLst/>
                <a:ahLst/>
                <a:cxnLst>
                  <a:cxn ang="0">
                    <a:pos x="61" y="24"/>
                  </a:cxn>
                  <a:cxn ang="0">
                    <a:pos x="43" y="38"/>
                  </a:cxn>
                  <a:cxn ang="0">
                    <a:pos x="43" y="0"/>
                  </a:cxn>
                  <a:cxn ang="0">
                    <a:pos x="28" y="0"/>
                  </a:cxn>
                  <a:cxn ang="0">
                    <a:pos x="28" y="38"/>
                  </a:cxn>
                  <a:cxn ang="0">
                    <a:pos x="9" y="24"/>
                  </a:cxn>
                  <a:cxn ang="0">
                    <a:pos x="0" y="36"/>
                  </a:cxn>
                  <a:cxn ang="0">
                    <a:pos x="31" y="59"/>
                  </a:cxn>
                  <a:cxn ang="0">
                    <a:pos x="40" y="59"/>
                  </a:cxn>
                  <a:cxn ang="0">
                    <a:pos x="70" y="36"/>
                  </a:cxn>
                  <a:cxn ang="0">
                    <a:pos x="61" y="24"/>
                  </a:cxn>
                </a:cxnLst>
                <a:rect l="0" t="0" r="r" b="b"/>
                <a:pathLst>
                  <a:path w="70" h="61">
                    <a:moveTo>
                      <a:pt x="61" y="24"/>
                    </a:moveTo>
                    <a:cubicBezTo>
                      <a:pt x="43" y="38"/>
                      <a:pt x="43" y="38"/>
                      <a:pt x="43" y="38"/>
                    </a:cubicBezTo>
                    <a:cubicBezTo>
                      <a:pt x="43" y="0"/>
                      <a:pt x="43" y="0"/>
                      <a:pt x="43" y="0"/>
                    </a:cubicBezTo>
                    <a:cubicBezTo>
                      <a:pt x="28" y="0"/>
                      <a:pt x="28" y="0"/>
                      <a:pt x="28" y="0"/>
                    </a:cubicBezTo>
                    <a:cubicBezTo>
                      <a:pt x="28" y="38"/>
                      <a:pt x="28" y="38"/>
                      <a:pt x="28" y="38"/>
                    </a:cubicBezTo>
                    <a:cubicBezTo>
                      <a:pt x="9" y="24"/>
                      <a:pt x="9" y="24"/>
                      <a:pt x="9" y="24"/>
                    </a:cubicBezTo>
                    <a:cubicBezTo>
                      <a:pt x="0" y="36"/>
                      <a:pt x="0" y="36"/>
                      <a:pt x="0" y="36"/>
                    </a:cubicBezTo>
                    <a:cubicBezTo>
                      <a:pt x="31" y="59"/>
                      <a:pt x="31" y="59"/>
                      <a:pt x="31" y="59"/>
                    </a:cubicBezTo>
                    <a:cubicBezTo>
                      <a:pt x="33" y="61"/>
                      <a:pt x="37" y="61"/>
                      <a:pt x="40" y="59"/>
                    </a:cubicBezTo>
                    <a:cubicBezTo>
                      <a:pt x="70" y="36"/>
                      <a:pt x="70" y="36"/>
                      <a:pt x="70" y="36"/>
                    </a:cubicBezTo>
                    <a:lnTo>
                      <a:pt x="61" y="24"/>
                    </a:ln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2" name="Freeform 17">
                <a:extLst>
                  <a:ext uri="{FF2B5EF4-FFF2-40B4-BE49-F238E27FC236}">
                    <a16:creationId xmlns:a16="http://schemas.microsoft.com/office/drawing/2014/main" id="{57CA4531-A176-40A0-8404-E0B1B65A312A}"/>
                  </a:ext>
                </a:extLst>
              </p:cNvPr>
              <p:cNvSpPr>
                <a:spLocks noEditPoints="1"/>
              </p:cNvSpPr>
              <p:nvPr/>
            </p:nvSpPr>
            <p:spPr bwMode="auto">
              <a:xfrm>
                <a:off x="3719470" y="2380097"/>
                <a:ext cx="331992" cy="225364"/>
              </a:xfrm>
              <a:custGeom>
                <a:avLst/>
                <a:gdLst/>
                <a:ahLst/>
                <a:cxnLst>
                  <a:cxn ang="0">
                    <a:pos x="696" y="0"/>
                  </a:cxn>
                  <a:cxn ang="0">
                    <a:pos x="44" y="0"/>
                  </a:cxn>
                  <a:cxn ang="0">
                    <a:pos x="0" y="43"/>
                  </a:cxn>
                  <a:cxn ang="0">
                    <a:pos x="0" y="475"/>
                  </a:cxn>
                  <a:cxn ang="0">
                    <a:pos x="44" y="518"/>
                  </a:cxn>
                  <a:cxn ang="0">
                    <a:pos x="696" y="518"/>
                  </a:cxn>
                  <a:cxn ang="0">
                    <a:pos x="739" y="475"/>
                  </a:cxn>
                  <a:cxn ang="0">
                    <a:pos x="739" y="43"/>
                  </a:cxn>
                  <a:cxn ang="0">
                    <a:pos x="696" y="0"/>
                  </a:cxn>
                  <a:cxn ang="0">
                    <a:pos x="722" y="475"/>
                  </a:cxn>
                  <a:cxn ang="0">
                    <a:pos x="696" y="501"/>
                  </a:cxn>
                  <a:cxn ang="0">
                    <a:pos x="44" y="501"/>
                  </a:cxn>
                  <a:cxn ang="0">
                    <a:pos x="18" y="475"/>
                  </a:cxn>
                  <a:cxn ang="0">
                    <a:pos x="18" y="87"/>
                  </a:cxn>
                  <a:cxn ang="0">
                    <a:pos x="722" y="87"/>
                  </a:cxn>
                  <a:cxn ang="0">
                    <a:pos x="722" y="475"/>
                  </a:cxn>
                  <a:cxn ang="0">
                    <a:pos x="722" y="69"/>
                  </a:cxn>
                  <a:cxn ang="0">
                    <a:pos x="18" y="69"/>
                  </a:cxn>
                  <a:cxn ang="0">
                    <a:pos x="18" y="43"/>
                  </a:cxn>
                  <a:cxn ang="0">
                    <a:pos x="44" y="17"/>
                  </a:cxn>
                  <a:cxn ang="0">
                    <a:pos x="696" y="17"/>
                  </a:cxn>
                  <a:cxn ang="0">
                    <a:pos x="722" y="43"/>
                  </a:cxn>
                  <a:cxn ang="0">
                    <a:pos x="722" y="69"/>
                  </a:cxn>
                </a:cxnLst>
                <a:rect l="0" t="0" r="r" b="b"/>
                <a:pathLst>
                  <a:path w="739" h="518">
                    <a:moveTo>
                      <a:pt x="696" y="0"/>
                    </a:moveTo>
                    <a:cubicBezTo>
                      <a:pt x="44" y="0"/>
                      <a:pt x="44" y="0"/>
                      <a:pt x="44" y="0"/>
                    </a:cubicBezTo>
                    <a:cubicBezTo>
                      <a:pt x="20" y="0"/>
                      <a:pt x="0" y="20"/>
                      <a:pt x="0" y="43"/>
                    </a:cubicBezTo>
                    <a:cubicBezTo>
                      <a:pt x="0" y="475"/>
                      <a:pt x="0" y="475"/>
                      <a:pt x="0" y="475"/>
                    </a:cubicBezTo>
                    <a:cubicBezTo>
                      <a:pt x="0" y="499"/>
                      <a:pt x="20" y="518"/>
                      <a:pt x="44" y="518"/>
                    </a:cubicBezTo>
                    <a:cubicBezTo>
                      <a:pt x="696" y="518"/>
                      <a:pt x="696" y="518"/>
                      <a:pt x="696" y="518"/>
                    </a:cubicBezTo>
                    <a:cubicBezTo>
                      <a:pt x="720" y="518"/>
                      <a:pt x="739" y="499"/>
                      <a:pt x="739" y="475"/>
                    </a:cubicBezTo>
                    <a:cubicBezTo>
                      <a:pt x="739" y="43"/>
                      <a:pt x="739" y="43"/>
                      <a:pt x="739" y="43"/>
                    </a:cubicBezTo>
                    <a:cubicBezTo>
                      <a:pt x="739" y="20"/>
                      <a:pt x="720" y="0"/>
                      <a:pt x="696" y="0"/>
                    </a:cubicBezTo>
                    <a:close/>
                    <a:moveTo>
                      <a:pt x="722" y="475"/>
                    </a:moveTo>
                    <a:cubicBezTo>
                      <a:pt x="722" y="489"/>
                      <a:pt x="711" y="501"/>
                      <a:pt x="696" y="501"/>
                    </a:cubicBezTo>
                    <a:cubicBezTo>
                      <a:pt x="44" y="501"/>
                      <a:pt x="44" y="501"/>
                      <a:pt x="44" y="501"/>
                    </a:cubicBezTo>
                    <a:cubicBezTo>
                      <a:pt x="29" y="501"/>
                      <a:pt x="18" y="489"/>
                      <a:pt x="18" y="475"/>
                    </a:cubicBezTo>
                    <a:cubicBezTo>
                      <a:pt x="18" y="87"/>
                      <a:pt x="18" y="87"/>
                      <a:pt x="18" y="87"/>
                    </a:cubicBezTo>
                    <a:cubicBezTo>
                      <a:pt x="722" y="87"/>
                      <a:pt x="722" y="87"/>
                      <a:pt x="722" y="87"/>
                    </a:cubicBezTo>
                    <a:lnTo>
                      <a:pt x="722" y="475"/>
                    </a:lnTo>
                    <a:close/>
                    <a:moveTo>
                      <a:pt x="722" y="69"/>
                    </a:moveTo>
                    <a:cubicBezTo>
                      <a:pt x="18" y="69"/>
                      <a:pt x="18" y="69"/>
                      <a:pt x="18" y="69"/>
                    </a:cubicBezTo>
                    <a:cubicBezTo>
                      <a:pt x="18" y="43"/>
                      <a:pt x="18" y="43"/>
                      <a:pt x="18" y="43"/>
                    </a:cubicBezTo>
                    <a:cubicBezTo>
                      <a:pt x="18" y="29"/>
                      <a:pt x="29" y="17"/>
                      <a:pt x="44" y="17"/>
                    </a:cubicBezTo>
                    <a:cubicBezTo>
                      <a:pt x="696" y="17"/>
                      <a:pt x="696" y="17"/>
                      <a:pt x="696" y="17"/>
                    </a:cubicBezTo>
                    <a:cubicBezTo>
                      <a:pt x="711" y="17"/>
                      <a:pt x="722" y="29"/>
                      <a:pt x="722" y="43"/>
                    </a:cubicBezTo>
                    <a:lnTo>
                      <a:pt x="722" y="69"/>
                    </a:lnTo>
                    <a:close/>
                  </a:path>
                </a:pathLst>
              </a:custGeom>
              <a:solidFill>
                <a:schemeClr val="accent2"/>
              </a:solidFill>
              <a:ln w="9525">
                <a:solidFill>
                  <a:schemeClr val="tx2"/>
                </a:solid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3" name="Freeform 18">
                <a:extLst>
                  <a:ext uri="{FF2B5EF4-FFF2-40B4-BE49-F238E27FC236}">
                    <a16:creationId xmlns:a16="http://schemas.microsoft.com/office/drawing/2014/main" id="{2F9F6224-B1E7-4B94-8F34-D46594ED385C}"/>
                  </a:ext>
                </a:extLst>
              </p:cNvPr>
              <p:cNvSpPr>
                <a:spLocks/>
              </p:cNvSpPr>
              <p:nvPr/>
            </p:nvSpPr>
            <p:spPr bwMode="auto">
              <a:xfrm>
                <a:off x="3738919" y="2397855"/>
                <a:ext cx="11523" cy="7651"/>
              </a:xfrm>
              <a:custGeom>
                <a:avLst/>
                <a:gdLst/>
                <a:ahLst/>
                <a:cxnLst>
                  <a:cxn ang="0">
                    <a:pos x="17" y="0"/>
                  </a:cxn>
                  <a:cxn ang="0">
                    <a:pos x="8" y="0"/>
                  </a:cxn>
                  <a:cxn ang="0">
                    <a:pos x="0" y="8"/>
                  </a:cxn>
                  <a:cxn ang="0">
                    <a:pos x="8" y="17"/>
                  </a:cxn>
                  <a:cxn ang="0">
                    <a:pos x="17" y="17"/>
                  </a:cxn>
                  <a:cxn ang="0">
                    <a:pos x="26" y="8"/>
                  </a:cxn>
                  <a:cxn ang="0">
                    <a:pos x="17" y="0"/>
                  </a:cxn>
                </a:cxnLst>
                <a:rect l="0" t="0" r="r" b="b"/>
                <a:pathLst>
                  <a:path w="26" h="17">
                    <a:moveTo>
                      <a:pt x="17" y="0"/>
                    </a:moveTo>
                    <a:cubicBezTo>
                      <a:pt x="8" y="0"/>
                      <a:pt x="8" y="0"/>
                      <a:pt x="8" y="0"/>
                    </a:cubicBezTo>
                    <a:cubicBezTo>
                      <a:pt x="3" y="0"/>
                      <a:pt x="0" y="4"/>
                      <a:pt x="0" y="8"/>
                    </a:cubicBezTo>
                    <a:cubicBezTo>
                      <a:pt x="0" y="13"/>
                      <a:pt x="3" y="17"/>
                      <a:pt x="8" y="17"/>
                    </a:cubicBezTo>
                    <a:cubicBezTo>
                      <a:pt x="17" y="17"/>
                      <a:pt x="17" y="17"/>
                      <a:pt x="17" y="17"/>
                    </a:cubicBezTo>
                    <a:cubicBezTo>
                      <a:pt x="22" y="17"/>
                      <a:pt x="26" y="13"/>
                      <a:pt x="26" y="8"/>
                    </a:cubicBezTo>
                    <a:cubicBezTo>
                      <a:pt x="26" y="4"/>
                      <a:pt x="22" y="0"/>
                      <a:pt x="17" y="0"/>
                    </a:cubicBez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4" name="Freeform 19">
                <a:extLst>
                  <a:ext uri="{FF2B5EF4-FFF2-40B4-BE49-F238E27FC236}">
                    <a16:creationId xmlns:a16="http://schemas.microsoft.com/office/drawing/2014/main" id="{70EDE25B-64E5-4641-B81D-0877E526A69E}"/>
                  </a:ext>
                </a:extLst>
              </p:cNvPr>
              <p:cNvSpPr>
                <a:spLocks/>
              </p:cNvSpPr>
              <p:nvPr/>
            </p:nvSpPr>
            <p:spPr bwMode="auto">
              <a:xfrm>
                <a:off x="3757643" y="2397855"/>
                <a:ext cx="8642" cy="7651"/>
              </a:xfrm>
              <a:custGeom>
                <a:avLst/>
                <a:gdLst/>
                <a:ahLst/>
                <a:cxnLst>
                  <a:cxn ang="0">
                    <a:pos x="13" y="1"/>
                  </a:cxn>
                  <a:cxn ang="0">
                    <a:pos x="6" y="1"/>
                  </a:cxn>
                  <a:cxn ang="0">
                    <a:pos x="3" y="3"/>
                  </a:cxn>
                  <a:cxn ang="0">
                    <a:pos x="3" y="15"/>
                  </a:cxn>
                  <a:cxn ang="0">
                    <a:pos x="6" y="17"/>
                  </a:cxn>
                  <a:cxn ang="0">
                    <a:pos x="13" y="17"/>
                  </a:cxn>
                  <a:cxn ang="0">
                    <a:pos x="16" y="15"/>
                  </a:cxn>
                  <a:cxn ang="0">
                    <a:pos x="16" y="3"/>
                  </a:cxn>
                  <a:cxn ang="0">
                    <a:pos x="13" y="1"/>
                  </a:cxn>
                </a:cxnLst>
                <a:rect l="0" t="0" r="r" b="b"/>
                <a:pathLst>
                  <a:path w="19" h="18">
                    <a:moveTo>
                      <a:pt x="13" y="1"/>
                    </a:moveTo>
                    <a:cubicBezTo>
                      <a:pt x="11" y="0"/>
                      <a:pt x="8" y="0"/>
                      <a:pt x="6" y="1"/>
                    </a:cubicBezTo>
                    <a:cubicBezTo>
                      <a:pt x="5" y="2"/>
                      <a:pt x="4" y="2"/>
                      <a:pt x="3" y="3"/>
                    </a:cubicBezTo>
                    <a:cubicBezTo>
                      <a:pt x="0" y="7"/>
                      <a:pt x="0" y="12"/>
                      <a:pt x="3" y="15"/>
                    </a:cubicBezTo>
                    <a:cubicBezTo>
                      <a:pt x="4" y="16"/>
                      <a:pt x="5" y="17"/>
                      <a:pt x="6" y="17"/>
                    </a:cubicBezTo>
                    <a:cubicBezTo>
                      <a:pt x="8" y="18"/>
                      <a:pt x="11" y="18"/>
                      <a:pt x="13" y="17"/>
                    </a:cubicBezTo>
                    <a:cubicBezTo>
                      <a:pt x="14" y="17"/>
                      <a:pt x="15" y="16"/>
                      <a:pt x="16" y="15"/>
                    </a:cubicBezTo>
                    <a:cubicBezTo>
                      <a:pt x="19" y="12"/>
                      <a:pt x="19" y="7"/>
                      <a:pt x="16" y="3"/>
                    </a:cubicBezTo>
                    <a:cubicBezTo>
                      <a:pt x="15" y="2"/>
                      <a:pt x="14" y="2"/>
                      <a:pt x="13" y="1"/>
                    </a:cubicBez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5" name="Freeform 20">
                <a:extLst>
                  <a:ext uri="{FF2B5EF4-FFF2-40B4-BE49-F238E27FC236}">
                    <a16:creationId xmlns:a16="http://schemas.microsoft.com/office/drawing/2014/main" id="{BB6691D1-BF4F-4709-B951-6E6E9867592D}"/>
                  </a:ext>
                </a:extLst>
              </p:cNvPr>
              <p:cNvSpPr>
                <a:spLocks/>
              </p:cNvSpPr>
              <p:nvPr/>
            </p:nvSpPr>
            <p:spPr bwMode="auto">
              <a:xfrm>
                <a:off x="3773486" y="2397855"/>
                <a:ext cx="7922" cy="8347"/>
              </a:xfrm>
              <a:custGeom>
                <a:avLst/>
                <a:gdLst/>
                <a:ahLst/>
                <a:cxnLst>
                  <a:cxn ang="0">
                    <a:pos x="12" y="1"/>
                  </a:cxn>
                  <a:cxn ang="0">
                    <a:pos x="3" y="3"/>
                  </a:cxn>
                  <a:cxn ang="0">
                    <a:pos x="1" y="6"/>
                  </a:cxn>
                  <a:cxn ang="0">
                    <a:pos x="1" y="13"/>
                  </a:cxn>
                  <a:cxn ang="0">
                    <a:pos x="3" y="15"/>
                  </a:cxn>
                  <a:cxn ang="0">
                    <a:pos x="15" y="15"/>
                  </a:cxn>
                  <a:cxn ang="0">
                    <a:pos x="17" y="13"/>
                  </a:cxn>
                  <a:cxn ang="0">
                    <a:pos x="18" y="9"/>
                  </a:cxn>
                  <a:cxn ang="0">
                    <a:pos x="12" y="1"/>
                  </a:cxn>
                </a:cxnLst>
                <a:rect l="0" t="0" r="r" b="b"/>
                <a:pathLst>
                  <a:path w="18" h="19">
                    <a:moveTo>
                      <a:pt x="12" y="1"/>
                    </a:moveTo>
                    <a:cubicBezTo>
                      <a:pt x="9" y="0"/>
                      <a:pt x="5" y="1"/>
                      <a:pt x="3" y="3"/>
                    </a:cubicBezTo>
                    <a:cubicBezTo>
                      <a:pt x="2" y="4"/>
                      <a:pt x="1" y="5"/>
                      <a:pt x="1" y="6"/>
                    </a:cubicBezTo>
                    <a:cubicBezTo>
                      <a:pt x="0" y="8"/>
                      <a:pt x="0" y="11"/>
                      <a:pt x="1" y="13"/>
                    </a:cubicBezTo>
                    <a:cubicBezTo>
                      <a:pt x="1" y="14"/>
                      <a:pt x="2" y="15"/>
                      <a:pt x="3" y="15"/>
                    </a:cubicBezTo>
                    <a:cubicBezTo>
                      <a:pt x="6" y="19"/>
                      <a:pt x="12" y="19"/>
                      <a:pt x="15" y="15"/>
                    </a:cubicBezTo>
                    <a:cubicBezTo>
                      <a:pt x="16" y="15"/>
                      <a:pt x="16" y="14"/>
                      <a:pt x="17" y="13"/>
                    </a:cubicBezTo>
                    <a:cubicBezTo>
                      <a:pt x="17" y="12"/>
                      <a:pt x="18" y="10"/>
                      <a:pt x="18" y="9"/>
                    </a:cubicBezTo>
                    <a:cubicBezTo>
                      <a:pt x="18" y="6"/>
                      <a:pt x="15" y="3"/>
                      <a:pt x="12" y="1"/>
                    </a:cubicBez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6" name="Freeform 21">
                <a:extLst>
                  <a:ext uri="{FF2B5EF4-FFF2-40B4-BE49-F238E27FC236}">
                    <a16:creationId xmlns:a16="http://schemas.microsoft.com/office/drawing/2014/main" id="{4DA5F4EB-C095-4B11-866F-EE7927206091}"/>
                  </a:ext>
                </a:extLst>
              </p:cNvPr>
              <p:cNvSpPr>
                <a:spLocks/>
              </p:cNvSpPr>
              <p:nvPr/>
            </p:nvSpPr>
            <p:spPr bwMode="auto">
              <a:xfrm>
                <a:off x="3792930" y="2397855"/>
                <a:ext cx="239092" cy="7651"/>
              </a:xfrm>
              <a:custGeom>
                <a:avLst/>
                <a:gdLst/>
                <a:ahLst/>
                <a:cxnLst>
                  <a:cxn ang="0">
                    <a:pos x="524" y="0"/>
                  </a:cxn>
                  <a:cxn ang="0">
                    <a:pos x="9" y="0"/>
                  </a:cxn>
                  <a:cxn ang="0">
                    <a:pos x="0" y="8"/>
                  </a:cxn>
                  <a:cxn ang="0">
                    <a:pos x="9" y="17"/>
                  </a:cxn>
                  <a:cxn ang="0">
                    <a:pos x="524" y="17"/>
                  </a:cxn>
                  <a:cxn ang="0">
                    <a:pos x="532" y="8"/>
                  </a:cxn>
                  <a:cxn ang="0">
                    <a:pos x="524" y="0"/>
                  </a:cxn>
                </a:cxnLst>
                <a:rect l="0" t="0" r="r" b="b"/>
                <a:pathLst>
                  <a:path w="532" h="17">
                    <a:moveTo>
                      <a:pt x="524" y="0"/>
                    </a:moveTo>
                    <a:cubicBezTo>
                      <a:pt x="9" y="0"/>
                      <a:pt x="9" y="0"/>
                      <a:pt x="9" y="0"/>
                    </a:cubicBezTo>
                    <a:cubicBezTo>
                      <a:pt x="4" y="0"/>
                      <a:pt x="0" y="4"/>
                      <a:pt x="0" y="8"/>
                    </a:cubicBezTo>
                    <a:cubicBezTo>
                      <a:pt x="0" y="13"/>
                      <a:pt x="4" y="17"/>
                      <a:pt x="9" y="17"/>
                    </a:cubicBezTo>
                    <a:cubicBezTo>
                      <a:pt x="524" y="17"/>
                      <a:pt x="524" y="17"/>
                      <a:pt x="524" y="17"/>
                    </a:cubicBezTo>
                    <a:cubicBezTo>
                      <a:pt x="528" y="17"/>
                      <a:pt x="532" y="13"/>
                      <a:pt x="532" y="8"/>
                    </a:cubicBezTo>
                    <a:cubicBezTo>
                      <a:pt x="532" y="4"/>
                      <a:pt x="528" y="0"/>
                      <a:pt x="524" y="0"/>
                    </a:cubicBez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37" name="Freeform 22">
                <a:extLst>
                  <a:ext uri="{FF2B5EF4-FFF2-40B4-BE49-F238E27FC236}">
                    <a16:creationId xmlns:a16="http://schemas.microsoft.com/office/drawing/2014/main" id="{7D60CAD8-8497-4AB2-9BDE-41A2C8AD7A82}"/>
                  </a:ext>
                </a:extLst>
              </p:cNvPr>
              <p:cNvSpPr>
                <a:spLocks noEditPoints="1"/>
              </p:cNvSpPr>
              <p:nvPr/>
            </p:nvSpPr>
            <p:spPr bwMode="auto">
              <a:xfrm>
                <a:off x="3730277" y="2432962"/>
                <a:ext cx="168517" cy="149548"/>
              </a:xfrm>
              <a:custGeom>
                <a:avLst/>
                <a:gdLst/>
                <a:ahLst/>
                <a:cxnLst>
                  <a:cxn ang="0">
                    <a:pos x="62" y="291"/>
                  </a:cxn>
                  <a:cxn ang="0">
                    <a:pos x="313" y="291"/>
                  </a:cxn>
                  <a:cxn ang="0">
                    <a:pos x="315" y="289"/>
                  </a:cxn>
                  <a:cxn ang="0">
                    <a:pos x="315" y="56"/>
                  </a:cxn>
                  <a:cxn ang="0">
                    <a:pos x="313" y="54"/>
                  </a:cxn>
                  <a:cxn ang="0">
                    <a:pos x="62" y="54"/>
                  </a:cxn>
                  <a:cxn ang="0">
                    <a:pos x="60" y="56"/>
                  </a:cxn>
                  <a:cxn ang="0">
                    <a:pos x="61" y="290"/>
                  </a:cxn>
                  <a:cxn ang="0">
                    <a:pos x="264" y="266"/>
                  </a:cxn>
                  <a:cxn ang="0">
                    <a:pos x="294" y="285"/>
                  </a:cxn>
                  <a:cxn ang="0">
                    <a:pos x="306" y="272"/>
                  </a:cxn>
                  <a:cxn ang="0">
                    <a:pos x="278" y="181"/>
                  </a:cxn>
                  <a:cxn ang="0">
                    <a:pos x="306" y="272"/>
                  </a:cxn>
                  <a:cxn ang="0">
                    <a:pos x="278" y="164"/>
                  </a:cxn>
                  <a:cxn ang="0">
                    <a:pos x="306" y="73"/>
                  </a:cxn>
                  <a:cxn ang="0">
                    <a:pos x="294" y="60"/>
                  </a:cxn>
                  <a:cxn ang="0">
                    <a:pos x="234" y="25"/>
                  </a:cxn>
                  <a:cxn ang="0">
                    <a:pos x="196" y="18"/>
                  </a:cxn>
                  <a:cxn ang="0">
                    <a:pos x="196" y="95"/>
                  </a:cxn>
                  <a:cxn ang="0">
                    <a:pos x="196" y="113"/>
                  </a:cxn>
                  <a:cxn ang="0">
                    <a:pos x="261" y="164"/>
                  </a:cxn>
                  <a:cxn ang="0">
                    <a:pos x="196" y="113"/>
                  </a:cxn>
                  <a:cxn ang="0">
                    <a:pos x="261" y="181"/>
                  </a:cxn>
                  <a:cxn ang="0">
                    <a:pos x="196" y="233"/>
                  </a:cxn>
                  <a:cxn ang="0">
                    <a:pos x="196" y="250"/>
                  </a:cxn>
                  <a:cxn ang="0">
                    <a:pos x="196" y="327"/>
                  </a:cxn>
                  <a:cxn ang="0">
                    <a:pos x="80" y="285"/>
                  </a:cxn>
                  <a:cxn ang="0">
                    <a:pos x="111" y="266"/>
                  </a:cxn>
                  <a:cxn ang="0">
                    <a:pos x="80" y="285"/>
                  </a:cxn>
                  <a:cxn ang="0">
                    <a:pos x="127" y="260"/>
                  </a:cxn>
                  <a:cxn ang="0">
                    <a:pos x="179" y="327"/>
                  </a:cxn>
                  <a:cxn ang="0">
                    <a:pos x="122" y="243"/>
                  </a:cxn>
                  <a:cxn ang="0">
                    <a:pos x="179" y="181"/>
                  </a:cxn>
                  <a:cxn ang="0">
                    <a:pos x="179" y="164"/>
                  </a:cxn>
                  <a:cxn ang="0">
                    <a:pos x="122" y="102"/>
                  </a:cxn>
                  <a:cxn ang="0">
                    <a:pos x="179" y="164"/>
                  </a:cxn>
                  <a:cxn ang="0">
                    <a:pos x="179" y="95"/>
                  </a:cxn>
                  <a:cxn ang="0">
                    <a:pos x="179" y="18"/>
                  </a:cxn>
                  <a:cxn ang="0">
                    <a:pos x="111" y="79"/>
                  </a:cxn>
                  <a:cxn ang="0">
                    <a:pos x="80" y="60"/>
                  </a:cxn>
                  <a:cxn ang="0">
                    <a:pos x="69" y="73"/>
                  </a:cxn>
                  <a:cxn ang="0">
                    <a:pos x="97" y="164"/>
                  </a:cxn>
                  <a:cxn ang="0">
                    <a:pos x="69" y="73"/>
                  </a:cxn>
                  <a:cxn ang="0">
                    <a:pos x="106" y="249"/>
                  </a:cxn>
                  <a:cxn ang="0">
                    <a:pos x="32" y="181"/>
                  </a:cxn>
                </a:cxnLst>
                <a:rect l="0" t="0" r="r" b="b"/>
                <a:pathLst>
                  <a:path w="375" h="345">
                    <a:moveTo>
                      <a:pt x="61" y="290"/>
                    </a:moveTo>
                    <a:cubicBezTo>
                      <a:pt x="61" y="291"/>
                      <a:pt x="62" y="291"/>
                      <a:pt x="62" y="291"/>
                    </a:cubicBezTo>
                    <a:cubicBezTo>
                      <a:pt x="95" y="326"/>
                      <a:pt x="140" y="345"/>
                      <a:pt x="187" y="345"/>
                    </a:cubicBezTo>
                    <a:cubicBezTo>
                      <a:pt x="235" y="345"/>
                      <a:pt x="280" y="326"/>
                      <a:pt x="313" y="291"/>
                    </a:cubicBezTo>
                    <a:cubicBezTo>
                      <a:pt x="313" y="291"/>
                      <a:pt x="313" y="291"/>
                      <a:pt x="314" y="290"/>
                    </a:cubicBezTo>
                    <a:cubicBezTo>
                      <a:pt x="314" y="290"/>
                      <a:pt x="314" y="289"/>
                      <a:pt x="315" y="289"/>
                    </a:cubicBezTo>
                    <a:cubicBezTo>
                      <a:pt x="375" y="223"/>
                      <a:pt x="375" y="122"/>
                      <a:pt x="315" y="56"/>
                    </a:cubicBezTo>
                    <a:cubicBezTo>
                      <a:pt x="315" y="56"/>
                      <a:pt x="315" y="56"/>
                      <a:pt x="315" y="56"/>
                    </a:cubicBezTo>
                    <a:cubicBezTo>
                      <a:pt x="314" y="56"/>
                      <a:pt x="314" y="55"/>
                      <a:pt x="314" y="55"/>
                    </a:cubicBezTo>
                    <a:cubicBezTo>
                      <a:pt x="313" y="55"/>
                      <a:pt x="313" y="54"/>
                      <a:pt x="313" y="54"/>
                    </a:cubicBezTo>
                    <a:cubicBezTo>
                      <a:pt x="280" y="20"/>
                      <a:pt x="235" y="0"/>
                      <a:pt x="187" y="0"/>
                    </a:cubicBezTo>
                    <a:cubicBezTo>
                      <a:pt x="140" y="0"/>
                      <a:pt x="95" y="20"/>
                      <a:pt x="62" y="54"/>
                    </a:cubicBezTo>
                    <a:cubicBezTo>
                      <a:pt x="62" y="54"/>
                      <a:pt x="61" y="55"/>
                      <a:pt x="61" y="55"/>
                    </a:cubicBezTo>
                    <a:cubicBezTo>
                      <a:pt x="61" y="55"/>
                      <a:pt x="60" y="56"/>
                      <a:pt x="60" y="56"/>
                    </a:cubicBezTo>
                    <a:cubicBezTo>
                      <a:pt x="0" y="122"/>
                      <a:pt x="0" y="223"/>
                      <a:pt x="60" y="289"/>
                    </a:cubicBezTo>
                    <a:cubicBezTo>
                      <a:pt x="60" y="289"/>
                      <a:pt x="61" y="290"/>
                      <a:pt x="61" y="290"/>
                    </a:cubicBezTo>
                    <a:close/>
                    <a:moveTo>
                      <a:pt x="234" y="321"/>
                    </a:moveTo>
                    <a:cubicBezTo>
                      <a:pt x="248" y="305"/>
                      <a:pt x="258" y="286"/>
                      <a:pt x="264" y="266"/>
                    </a:cubicBezTo>
                    <a:cubicBezTo>
                      <a:pt x="264" y="266"/>
                      <a:pt x="264" y="266"/>
                      <a:pt x="264" y="266"/>
                    </a:cubicBezTo>
                    <a:cubicBezTo>
                      <a:pt x="275" y="271"/>
                      <a:pt x="285" y="278"/>
                      <a:pt x="294" y="285"/>
                    </a:cubicBezTo>
                    <a:cubicBezTo>
                      <a:pt x="277" y="301"/>
                      <a:pt x="257" y="313"/>
                      <a:pt x="234" y="321"/>
                    </a:cubicBezTo>
                    <a:close/>
                    <a:moveTo>
                      <a:pt x="306" y="272"/>
                    </a:moveTo>
                    <a:cubicBezTo>
                      <a:pt x="295" y="263"/>
                      <a:pt x="282" y="256"/>
                      <a:pt x="269" y="249"/>
                    </a:cubicBezTo>
                    <a:cubicBezTo>
                      <a:pt x="274" y="227"/>
                      <a:pt x="277" y="204"/>
                      <a:pt x="278" y="181"/>
                    </a:cubicBezTo>
                    <a:cubicBezTo>
                      <a:pt x="342" y="181"/>
                      <a:pt x="342" y="181"/>
                      <a:pt x="342" y="181"/>
                    </a:cubicBezTo>
                    <a:cubicBezTo>
                      <a:pt x="341" y="215"/>
                      <a:pt x="328" y="247"/>
                      <a:pt x="306" y="272"/>
                    </a:cubicBezTo>
                    <a:close/>
                    <a:moveTo>
                      <a:pt x="342" y="164"/>
                    </a:moveTo>
                    <a:cubicBezTo>
                      <a:pt x="278" y="164"/>
                      <a:pt x="278" y="164"/>
                      <a:pt x="278" y="164"/>
                    </a:cubicBezTo>
                    <a:cubicBezTo>
                      <a:pt x="277" y="141"/>
                      <a:pt x="274" y="118"/>
                      <a:pt x="269" y="96"/>
                    </a:cubicBezTo>
                    <a:cubicBezTo>
                      <a:pt x="282" y="90"/>
                      <a:pt x="295" y="82"/>
                      <a:pt x="306" y="73"/>
                    </a:cubicBezTo>
                    <a:cubicBezTo>
                      <a:pt x="328" y="99"/>
                      <a:pt x="341" y="131"/>
                      <a:pt x="342" y="164"/>
                    </a:cubicBezTo>
                    <a:close/>
                    <a:moveTo>
                      <a:pt x="294" y="60"/>
                    </a:moveTo>
                    <a:cubicBezTo>
                      <a:pt x="285" y="68"/>
                      <a:pt x="275" y="74"/>
                      <a:pt x="264" y="79"/>
                    </a:cubicBezTo>
                    <a:cubicBezTo>
                      <a:pt x="258" y="59"/>
                      <a:pt x="248" y="41"/>
                      <a:pt x="234" y="25"/>
                    </a:cubicBezTo>
                    <a:cubicBezTo>
                      <a:pt x="257" y="32"/>
                      <a:pt x="277" y="44"/>
                      <a:pt x="294" y="60"/>
                    </a:cubicBezTo>
                    <a:close/>
                    <a:moveTo>
                      <a:pt x="196" y="18"/>
                    </a:moveTo>
                    <a:cubicBezTo>
                      <a:pt x="217" y="24"/>
                      <a:pt x="236" y="49"/>
                      <a:pt x="248" y="85"/>
                    </a:cubicBezTo>
                    <a:cubicBezTo>
                      <a:pt x="231" y="91"/>
                      <a:pt x="214" y="95"/>
                      <a:pt x="196" y="95"/>
                    </a:cubicBezTo>
                    <a:lnTo>
                      <a:pt x="196" y="18"/>
                    </a:lnTo>
                    <a:close/>
                    <a:moveTo>
                      <a:pt x="196" y="113"/>
                    </a:moveTo>
                    <a:cubicBezTo>
                      <a:pt x="215" y="112"/>
                      <a:pt x="234" y="108"/>
                      <a:pt x="252" y="102"/>
                    </a:cubicBezTo>
                    <a:cubicBezTo>
                      <a:pt x="257" y="122"/>
                      <a:pt x="260" y="143"/>
                      <a:pt x="261" y="164"/>
                    </a:cubicBezTo>
                    <a:cubicBezTo>
                      <a:pt x="196" y="164"/>
                      <a:pt x="196" y="164"/>
                      <a:pt x="196" y="164"/>
                    </a:cubicBezTo>
                    <a:lnTo>
                      <a:pt x="196" y="113"/>
                    </a:lnTo>
                    <a:close/>
                    <a:moveTo>
                      <a:pt x="196" y="181"/>
                    </a:moveTo>
                    <a:cubicBezTo>
                      <a:pt x="261" y="181"/>
                      <a:pt x="261" y="181"/>
                      <a:pt x="261" y="181"/>
                    </a:cubicBezTo>
                    <a:cubicBezTo>
                      <a:pt x="260" y="202"/>
                      <a:pt x="257" y="223"/>
                      <a:pt x="252" y="243"/>
                    </a:cubicBezTo>
                    <a:cubicBezTo>
                      <a:pt x="234" y="237"/>
                      <a:pt x="215" y="233"/>
                      <a:pt x="196" y="233"/>
                    </a:cubicBezTo>
                    <a:lnTo>
                      <a:pt x="196" y="181"/>
                    </a:lnTo>
                    <a:close/>
                    <a:moveTo>
                      <a:pt x="196" y="250"/>
                    </a:moveTo>
                    <a:cubicBezTo>
                      <a:pt x="214" y="251"/>
                      <a:pt x="231" y="254"/>
                      <a:pt x="248" y="260"/>
                    </a:cubicBezTo>
                    <a:cubicBezTo>
                      <a:pt x="236" y="296"/>
                      <a:pt x="217" y="321"/>
                      <a:pt x="196" y="327"/>
                    </a:cubicBezTo>
                    <a:lnTo>
                      <a:pt x="196" y="250"/>
                    </a:lnTo>
                    <a:close/>
                    <a:moveTo>
                      <a:pt x="80" y="285"/>
                    </a:moveTo>
                    <a:cubicBezTo>
                      <a:pt x="90" y="278"/>
                      <a:pt x="100" y="271"/>
                      <a:pt x="111" y="266"/>
                    </a:cubicBezTo>
                    <a:cubicBezTo>
                      <a:pt x="111" y="266"/>
                      <a:pt x="111" y="266"/>
                      <a:pt x="111" y="266"/>
                    </a:cubicBezTo>
                    <a:cubicBezTo>
                      <a:pt x="117" y="286"/>
                      <a:pt x="127" y="305"/>
                      <a:pt x="140" y="321"/>
                    </a:cubicBezTo>
                    <a:cubicBezTo>
                      <a:pt x="118" y="313"/>
                      <a:pt x="97" y="301"/>
                      <a:pt x="80" y="285"/>
                    </a:cubicBezTo>
                    <a:close/>
                    <a:moveTo>
                      <a:pt x="179" y="327"/>
                    </a:moveTo>
                    <a:cubicBezTo>
                      <a:pt x="158" y="321"/>
                      <a:pt x="139" y="296"/>
                      <a:pt x="127" y="260"/>
                    </a:cubicBezTo>
                    <a:cubicBezTo>
                      <a:pt x="144" y="254"/>
                      <a:pt x="161" y="251"/>
                      <a:pt x="179" y="250"/>
                    </a:cubicBezTo>
                    <a:lnTo>
                      <a:pt x="179" y="327"/>
                    </a:lnTo>
                    <a:close/>
                    <a:moveTo>
                      <a:pt x="179" y="233"/>
                    </a:moveTo>
                    <a:cubicBezTo>
                      <a:pt x="160" y="233"/>
                      <a:pt x="141" y="237"/>
                      <a:pt x="122" y="243"/>
                    </a:cubicBezTo>
                    <a:cubicBezTo>
                      <a:pt x="117" y="223"/>
                      <a:pt x="115" y="202"/>
                      <a:pt x="114" y="181"/>
                    </a:cubicBezTo>
                    <a:cubicBezTo>
                      <a:pt x="179" y="181"/>
                      <a:pt x="179" y="181"/>
                      <a:pt x="179" y="181"/>
                    </a:cubicBezTo>
                    <a:lnTo>
                      <a:pt x="179" y="233"/>
                    </a:lnTo>
                    <a:close/>
                    <a:moveTo>
                      <a:pt x="179" y="164"/>
                    </a:moveTo>
                    <a:cubicBezTo>
                      <a:pt x="114" y="164"/>
                      <a:pt x="114" y="164"/>
                      <a:pt x="114" y="164"/>
                    </a:cubicBezTo>
                    <a:cubicBezTo>
                      <a:pt x="115" y="143"/>
                      <a:pt x="117" y="122"/>
                      <a:pt x="122" y="102"/>
                    </a:cubicBezTo>
                    <a:cubicBezTo>
                      <a:pt x="141" y="108"/>
                      <a:pt x="160" y="112"/>
                      <a:pt x="179" y="113"/>
                    </a:cubicBezTo>
                    <a:lnTo>
                      <a:pt x="179" y="164"/>
                    </a:lnTo>
                    <a:close/>
                    <a:moveTo>
                      <a:pt x="179" y="18"/>
                    </a:moveTo>
                    <a:cubicBezTo>
                      <a:pt x="179" y="95"/>
                      <a:pt x="179" y="95"/>
                      <a:pt x="179" y="95"/>
                    </a:cubicBezTo>
                    <a:cubicBezTo>
                      <a:pt x="161" y="95"/>
                      <a:pt x="144" y="91"/>
                      <a:pt x="127" y="85"/>
                    </a:cubicBezTo>
                    <a:cubicBezTo>
                      <a:pt x="139" y="49"/>
                      <a:pt x="158" y="24"/>
                      <a:pt x="179" y="18"/>
                    </a:cubicBezTo>
                    <a:close/>
                    <a:moveTo>
                      <a:pt x="140" y="25"/>
                    </a:moveTo>
                    <a:cubicBezTo>
                      <a:pt x="127" y="41"/>
                      <a:pt x="117" y="59"/>
                      <a:pt x="111" y="79"/>
                    </a:cubicBezTo>
                    <a:cubicBezTo>
                      <a:pt x="111" y="79"/>
                      <a:pt x="111" y="79"/>
                      <a:pt x="111" y="79"/>
                    </a:cubicBezTo>
                    <a:cubicBezTo>
                      <a:pt x="100" y="74"/>
                      <a:pt x="90" y="68"/>
                      <a:pt x="80" y="60"/>
                    </a:cubicBezTo>
                    <a:cubicBezTo>
                      <a:pt x="97" y="44"/>
                      <a:pt x="118" y="32"/>
                      <a:pt x="140" y="25"/>
                    </a:cubicBezTo>
                    <a:close/>
                    <a:moveTo>
                      <a:pt x="69" y="73"/>
                    </a:moveTo>
                    <a:cubicBezTo>
                      <a:pt x="80" y="82"/>
                      <a:pt x="93" y="90"/>
                      <a:pt x="106" y="96"/>
                    </a:cubicBezTo>
                    <a:cubicBezTo>
                      <a:pt x="100" y="118"/>
                      <a:pt x="97" y="141"/>
                      <a:pt x="97" y="164"/>
                    </a:cubicBezTo>
                    <a:cubicBezTo>
                      <a:pt x="32" y="164"/>
                      <a:pt x="32" y="164"/>
                      <a:pt x="32" y="164"/>
                    </a:cubicBezTo>
                    <a:cubicBezTo>
                      <a:pt x="34" y="131"/>
                      <a:pt x="47" y="99"/>
                      <a:pt x="69" y="73"/>
                    </a:cubicBezTo>
                    <a:close/>
                    <a:moveTo>
                      <a:pt x="97" y="181"/>
                    </a:moveTo>
                    <a:cubicBezTo>
                      <a:pt x="97" y="204"/>
                      <a:pt x="100" y="227"/>
                      <a:pt x="106" y="249"/>
                    </a:cubicBezTo>
                    <a:cubicBezTo>
                      <a:pt x="93" y="256"/>
                      <a:pt x="80" y="263"/>
                      <a:pt x="69" y="272"/>
                    </a:cubicBezTo>
                    <a:cubicBezTo>
                      <a:pt x="47" y="247"/>
                      <a:pt x="34" y="215"/>
                      <a:pt x="32" y="181"/>
                    </a:cubicBezTo>
                    <a:lnTo>
                      <a:pt x="97" y="181"/>
                    </a:lnTo>
                    <a:close/>
                  </a:path>
                </a:pathLst>
              </a:custGeom>
              <a:solidFill>
                <a:schemeClr val="accent2"/>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grpSp>
        <p:sp>
          <p:nvSpPr>
            <p:cNvPr id="101" name="TextBox 100">
              <a:extLst>
                <a:ext uri="{FF2B5EF4-FFF2-40B4-BE49-F238E27FC236}">
                  <a16:creationId xmlns:a16="http://schemas.microsoft.com/office/drawing/2014/main" id="{447E7F17-2072-425C-AB85-45E0CDA5F560}"/>
                </a:ext>
              </a:extLst>
            </p:cNvPr>
            <p:cNvSpPr txBox="1"/>
            <p:nvPr/>
          </p:nvSpPr>
          <p:spPr>
            <a:xfrm>
              <a:off x="3037282" y="2611708"/>
              <a:ext cx="1016241" cy="230832"/>
            </a:xfrm>
            <a:prstGeom prst="rect">
              <a:avLst/>
            </a:prstGeom>
            <a:noFill/>
          </p:spPr>
          <p:txBody>
            <a:bodyPr wrap="square" lIns="0" rIns="0" rtlCol="0">
              <a:spAutoFit/>
            </a:bodyPr>
            <a:lstStyle/>
            <a:p>
              <a:pPr algn="ctr" defTabSz="681237">
                <a:defRPr/>
              </a:pPr>
              <a:r>
                <a:rPr lang="en-US" sz="894">
                  <a:solidFill>
                    <a:srgbClr val="007465"/>
                  </a:solidFill>
                  <a:latin typeface="Arial" panose="020B0604020202020204"/>
                </a:rPr>
                <a:t>Security Segments</a:t>
              </a:r>
              <a:endParaRPr lang="en-US" sz="1194">
                <a:solidFill>
                  <a:srgbClr val="007465"/>
                </a:solidFill>
                <a:latin typeface="Arial" panose="020B0604020202020204"/>
              </a:endParaRPr>
            </a:p>
          </p:txBody>
        </p:sp>
        <p:sp>
          <p:nvSpPr>
            <p:cNvPr id="137" name="Rounded Rectangle 313">
              <a:extLst>
                <a:ext uri="{FF2B5EF4-FFF2-40B4-BE49-F238E27FC236}">
                  <a16:creationId xmlns:a16="http://schemas.microsoft.com/office/drawing/2014/main" id="{79A796E7-4650-4917-9632-DB2FD4814E25}"/>
                </a:ext>
              </a:extLst>
            </p:cNvPr>
            <p:cNvSpPr/>
            <p:nvPr/>
          </p:nvSpPr>
          <p:spPr bwMode="auto">
            <a:xfrm>
              <a:off x="2656336" y="1312089"/>
              <a:ext cx="1778130" cy="3150662"/>
            </a:xfrm>
            <a:prstGeom prst="roundRect">
              <a:avLst/>
            </a:prstGeom>
            <a:noFill/>
            <a:ln w="19050" cap="flat" cmpd="sng" algn="ctr">
              <a:solidFill>
                <a:schemeClr val="tx2"/>
              </a:solid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138" name="TextBox 137">
              <a:extLst>
                <a:ext uri="{FF2B5EF4-FFF2-40B4-BE49-F238E27FC236}">
                  <a16:creationId xmlns:a16="http://schemas.microsoft.com/office/drawing/2014/main" id="{D15395F4-BD44-46A2-B487-AE9B71AF838B}"/>
                </a:ext>
              </a:extLst>
            </p:cNvPr>
            <p:cNvSpPr txBox="1"/>
            <p:nvPr/>
          </p:nvSpPr>
          <p:spPr>
            <a:xfrm>
              <a:off x="2694903" y="4022421"/>
              <a:ext cx="1717364" cy="320040"/>
            </a:xfrm>
            <a:prstGeom prst="roundRect">
              <a:avLst>
                <a:gd name="adj" fmla="val 50000"/>
              </a:avLst>
            </a:prstGeom>
            <a:solidFill>
              <a:srgbClr val="FFFFFF"/>
            </a:solidFill>
            <a:effectLst/>
          </p:spPr>
          <p:txBody>
            <a:bodyPr wrap="square" lIns="0" tIns="0" rIns="0" bIns="0" rtlCol="0" anchor="ctr">
              <a:noAutofit/>
            </a:bodyPr>
            <a:lstStyle/>
            <a:p>
              <a:pPr algn="ctr" defTabSz="681237">
                <a:defRPr/>
              </a:pPr>
              <a:r>
                <a:rPr lang="en-US" sz="894">
                  <a:solidFill>
                    <a:srgbClr val="007465"/>
                  </a:solidFill>
                  <a:latin typeface="Arial" panose="020B0604020202020204"/>
                </a:rPr>
                <a:t>Long recognized leader in data protection</a:t>
              </a:r>
            </a:p>
          </p:txBody>
        </p:sp>
        <p:grpSp>
          <p:nvGrpSpPr>
            <p:cNvPr id="157" name="Group 156">
              <a:extLst>
                <a:ext uri="{FF2B5EF4-FFF2-40B4-BE49-F238E27FC236}">
                  <a16:creationId xmlns:a16="http://schemas.microsoft.com/office/drawing/2014/main" id="{2D98D2A8-25AE-449C-A14B-8D388CC60CC9}"/>
                </a:ext>
              </a:extLst>
            </p:cNvPr>
            <p:cNvGrpSpPr/>
            <p:nvPr/>
          </p:nvGrpSpPr>
          <p:grpSpPr>
            <a:xfrm>
              <a:off x="3025027" y="1016046"/>
              <a:ext cx="1038607" cy="687026"/>
              <a:chOff x="2468022" y="835358"/>
              <a:chExt cx="1038607" cy="687026"/>
            </a:xfrm>
          </p:grpSpPr>
          <p:pic>
            <p:nvPicPr>
              <p:cNvPr id="158" name="Picture 157">
                <a:extLst>
                  <a:ext uri="{FF2B5EF4-FFF2-40B4-BE49-F238E27FC236}">
                    <a16:creationId xmlns:a16="http://schemas.microsoft.com/office/drawing/2014/main" id="{BB41E3A1-0347-4D54-AB02-83BFB64637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468022" y="1102252"/>
                <a:ext cx="1038607" cy="420132"/>
              </a:xfrm>
              <a:prstGeom prst="rect">
                <a:avLst/>
              </a:prstGeom>
            </p:spPr>
          </p:pic>
          <p:sp>
            <p:nvSpPr>
              <p:cNvPr id="159" name="Oval 158">
                <a:extLst>
                  <a:ext uri="{FF2B5EF4-FFF2-40B4-BE49-F238E27FC236}">
                    <a16:creationId xmlns:a16="http://schemas.microsoft.com/office/drawing/2014/main" id="{CCF5A664-6E9A-4FC4-AAF3-BC7A6C2CDF60}"/>
                  </a:ext>
                </a:extLst>
              </p:cNvPr>
              <p:cNvSpPr/>
              <p:nvPr/>
            </p:nvSpPr>
            <p:spPr>
              <a:xfrm>
                <a:off x="2664584" y="835358"/>
                <a:ext cx="638302" cy="6383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237">
                  <a:defRPr/>
                </a:pPr>
                <a:endParaRPr lang="en-US" sz="3470">
                  <a:solidFill>
                    <a:srgbClr val="FFFFFF"/>
                  </a:solidFill>
                  <a:latin typeface="dt-business-04" panose="02000509000000000000" pitchFamily="49" charset="0"/>
                </a:endParaRPr>
              </a:p>
            </p:txBody>
          </p:sp>
          <p:grpSp>
            <p:nvGrpSpPr>
              <p:cNvPr id="160" name="Group 10">
                <a:extLst>
                  <a:ext uri="{FF2B5EF4-FFF2-40B4-BE49-F238E27FC236}">
                    <a16:creationId xmlns:a16="http://schemas.microsoft.com/office/drawing/2014/main" id="{5BFC4A9A-B273-4133-9FDE-5D8033FDA9C4}"/>
                  </a:ext>
                </a:extLst>
              </p:cNvPr>
              <p:cNvGrpSpPr>
                <a:grpSpLocks noChangeAspect="1"/>
              </p:cNvGrpSpPr>
              <p:nvPr/>
            </p:nvGrpSpPr>
            <p:grpSpPr bwMode="auto">
              <a:xfrm>
                <a:off x="2726088" y="876615"/>
                <a:ext cx="515296" cy="532045"/>
                <a:chOff x="1708" y="413"/>
                <a:chExt cx="2338" cy="2414"/>
              </a:xfrm>
              <a:solidFill>
                <a:srgbClr val="FFFFFF"/>
              </a:solidFill>
            </p:grpSpPr>
            <p:sp>
              <p:nvSpPr>
                <p:cNvPr id="161" name="Freeform 11">
                  <a:extLst>
                    <a:ext uri="{FF2B5EF4-FFF2-40B4-BE49-F238E27FC236}">
                      <a16:creationId xmlns:a16="http://schemas.microsoft.com/office/drawing/2014/main" id="{11471524-12F0-4919-B6A4-2F8151F76BB1}"/>
                    </a:ext>
                  </a:extLst>
                </p:cNvPr>
                <p:cNvSpPr>
                  <a:spLocks noEditPoints="1"/>
                </p:cNvSpPr>
                <p:nvPr/>
              </p:nvSpPr>
              <p:spPr bwMode="auto">
                <a:xfrm>
                  <a:off x="2573" y="670"/>
                  <a:ext cx="761" cy="874"/>
                </a:xfrm>
                <a:custGeom>
                  <a:avLst/>
                  <a:gdLst>
                    <a:gd name="T0" fmla="*/ 224 w 284"/>
                    <a:gd name="T1" fmla="*/ 82 h 327"/>
                    <a:gd name="T2" fmla="*/ 142 w 284"/>
                    <a:gd name="T3" fmla="*/ 0 h 327"/>
                    <a:gd name="T4" fmla="*/ 60 w 284"/>
                    <a:gd name="T5" fmla="*/ 82 h 327"/>
                    <a:gd name="T6" fmla="*/ 60 w 284"/>
                    <a:gd name="T7" fmla="*/ 112 h 327"/>
                    <a:gd name="T8" fmla="*/ 0 w 284"/>
                    <a:gd name="T9" fmla="*/ 112 h 327"/>
                    <a:gd name="T10" fmla="*/ 0 w 284"/>
                    <a:gd name="T11" fmla="*/ 327 h 327"/>
                    <a:gd name="T12" fmla="*/ 284 w 284"/>
                    <a:gd name="T13" fmla="*/ 327 h 327"/>
                    <a:gd name="T14" fmla="*/ 284 w 284"/>
                    <a:gd name="T15" fmla="*/ 112 h 327"/>
                    <a:gd name="T16" fmla="*/ 224 w 284"/>
                    <a:gd name="T17" fmla="*/ 112 h 327"/>
                    <a:gd name="T18" fmla="*/ 224 w 284"/>
                    <a:gd name="T19" fmla="*/ 82 h 327"/>
                    <a:gd name="T20" fmla="*/ 80 w 284"/>
                    <a:gd name="T21" fmla="*/ 82 h 327"/>
                    <a:gd name="T22" fmla="*/ 142 w 284"/>
                    <a:gd name="T23" fmla="*/ 20 h 327"/>
                    <a:gd name="T24" fmla="*/ 204 w 284"/>
                    <a:gd name="T25" fmla="*/ 82 h 327"/>
                    <a:gd name="T26" fmla="*/ 204 w 284"/>
                    <a:gd name="T27" fmla="*/ 112 h 327"/>
                    <a:gd name="T28" fmla="*/ 184 w 284"/>
                    <a:gd name="T29" fmla="*/ 112 h 327"/>
                    <a:gd name="T30" fmla="*/ 184 w 284"/>
                    <a:gd name="T31" fmla="*/ 84 h 327"/>
                    <a:gd name="T32" fmla="*/ 142 w 284"/>
                    <a:gd name="T33" fmla="*/ 42 h 327"/>
                    <a:gd name="T34" fmla="*/ 100 w 284"/>
                    <a:gd name="T35" fmla="*/ 84 h 327"/>
                    <a:gd name="T36" fmla="*/ 100 w 284"/>
                    <a:gd name="T37" fmla="*/ 112 h 327"/>
                    <a:gd name="T38" fmla="*/ 80 w 284"/>
                    <a:gd name="T39" fmla="*/ 112 h 327"/>
                    <a:gd name="T40" fmla="*/ 80 w 284"/>
                    <a:gd name="T41" fmla="*/ 82 h 327"/>
                    <a:gd name="T42" fmla="*/ 120 w 284"/>
                    <a:gd name="T43" fmla="*/ 112 h 327"/>
                    <a:gd name="T44" fmla="*/ 120 w 284"/>
                    <a:gd name="T45" fmla="*/ 84 h 327"/>
                    <a:gd name="T46" fmla="*/ 142 w 284"/>
                    <a:gd name="T47" fmla="*/ 62 h 327"/>
                    <a:gd name="T48" fmla="*/ 164 w 284"/>
                    <a:gd name="T49" fmla="*/ 84 h 327"/>
                    <a:gd name="T50" fmla="*/ 164 w 284"/>
                    <a:gd name="T51" fmla="*/ 112 h 327"/>
                    <a:gd name="T52" fmla="*/ 120 w 284"/>
                    <a:gd name="T53" fmla="*/ 112 h 327"/>
                    <a:gd name="T54" fmla="*/ 264 w 284"/>
                    <a:gd name="T55" fmla="*/ 307 h 327"/>
                    <a:gd name="T56" fmla="*/ 20 w 284"/>
                    <a:gd name="T57" fmla="*/ 307 h 327"/>
                    <a:gd name="T58" fmla="*/ 20 w 284"/>
                    <a:gd name="T59" fmla="*/ 132 h 327"/>
                    <a:gd name="T60" fmla="*/ 174 w 284"/>
                    <a:gd name="T61" fmla="*/ 132 h 327"/>
                    <a:gd name="T62" fmla="*/ 174 w 284"/>
                    <a:gd name="T63" fmla="*/ 132 h 327"/>
                    <a:gd name="T64" fmla="*/ 174 w 284"/>
                    <a:gd name="T65" fmla="*/ 132 h 327"/>
                    <a:gd name="T66" fmla="*/ 264 w 284"/>
                    <a:gd name="T67" fmla="*/ 132 h 327"/>
                    <a:gd name="T68" fmla="*/ 264 w 284"/>
                    <a:gd name="T69" fmla="*/ 30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4" h="327">
                      <a:moveTo>
                        <a:pt x="224" y="82"/>
                      </a:moveTo>
                      <a:cubicBezTo>
                        <a:pt x="224" y="37"/>
                        <a:pt x="187" y="0"/>
                        <a:pt x="142" y="0"/>
                      </a:cubicBezTo>
                      <a:cubicBezTo>
                        <a:pt x="97" y="0"/>
                        <a:pt x="60" y="37"/>
                        <a:pt x="60" y="82"/>
                      </a:cubicBezTo>
                      <a:cubicBezTo>
                        <a:pt x="60" y="112"/>
                        <a:pt x="60" y="112"/>
                        <a:pt x="60" y="112"/>
                      </a:cubicBezTo>
                      <a:cubicBezTo>
                        <a:pt x="0" y="112"/>
                        <a:pt x="0" y="112"/>
                        <a:pt x="0" y="112"/>
                      </a:cubicBezTo>
                      <a:cubicBezTo>
                        <a:pt x="0" y="327"/>
                        <a:pt x="0" y="327"/>
                        <a:pt x="0" y="327"/>
                      </a:cubicBezTo>
                      <a:cubicBezTo>
                        <a:pt x="284" y="327"/>
                        <a:pt x="284" y="327"/>
                        <a:pt x="284" y="327"/>
                      </a:cubicBezTo>
                      <a:cubicBezTo>
                        <a:pt x="284" y="112"/>
                        <a:pt x="284" y="112"/>
                        <a:pt x="284" y="112"/>
                      </a:cubicBezTo>
                      <a:cubicBezTo>
                        <a:pt x="224" y="112"/>
                        <a:pt x="224" y="112"/>
                        <a:pt x="224" y="112"/>
                      </a:cubicBezTo>
                      <a:lnTo>
                        <a:pt x="224" y="82"/>
                      </a:lnTo>
                      <a:close/>
                      <a:moveTo>
                        <a:pt x="80" y="82"/>
                      </a:moveTo>
                      <a:cubicBezTo>
                        <a:pt x="80" y="48"/>
                        <a:pt x="108" y="20"/>
                        <a:pt x="142" y="20"/>
                      </a:cubicBezTo>
                      <a:cubicBezTo>
                        <a:pt x="176" y="20"/>
                        <a:pt x="204" y="48"/>
                        <a:pt x="204" y="82"/>
                      </a:cubicBezTo>
                      <a:cubicBezTo>
                        <a:pt x="204" y="112"/>
                        <a:pt x="204" y="112"/>
                        <a:pt x="204" y="112"/>
                      </a:cubicBezTo>
                      <a:cubicBezTo>
                        <a:pt x="184" y="112"/>
                        <a:pt x="184" y="112"/>
                        <a:pt x="184" y="112"/>
                      </a:cubicBezTo>
                      <a:cubicBezTo>
                        <a:pt x="184" y="84"/>
                        <a:pt x="184" y="84"/>
                        <a:pt x="184" y="84"/>
                      </a:cubicBezTo>
                      <a:cubicBezTo>
                        <a:pt x="184" y="61"/>
                        <a:pt x="165" y="42"/>
                        <a:pt x="142" y="42"/>
                      </a:cubicBezTo>
                      <a:cubicBezTo>
                        <a:pt x="119" y="42"/>
                        <a:pt x="100" y="61"/>
                        <a:pt x="100" y="84"/>
                      </a:cubicBezTo>
                      <a:cubicBezTo>
                        <a:pt x="100" y="112"/>
                        <a:pt x="100" y="112"/>
                        <a:pt x="100" y="112"/>
                      </a:cubicBezTo>
                      <a:cubicBezTo>
                        <a:pt x="80" y="112"/>
                        <a:pt x="80" y="112"/>
                        <a:pt x="80" y="112"/>
                      </a:cubicBezTo>
                      <a:lnTo>
                        <a:pt x="80" y="82"/>
                      </a:lnTo>
                      <a:close/>
                      <a:moveTo>
                        <a:pt x="120" y="112"/>
                      </a:moveTo>
                      <a:cubicBezTo>
                        <a:pt x="120" y="84"/>
                        <a:pt x="120" y="84"/>
                        <a:pt x="120" y="84"/>
                      </a:cubicBezTo>
                      <a:cubicBezTo>
                        <a:pt x="120" y="72"/>
                        <a:pt x="130" y="62"/>
                        <a:pt x="142" y="62"/>
                      </a:cubicBezTo>
                      <a:cubicBezTo>
                        <a:pt x="154" y="62"/>
                        <a:pt x="164" y="72"/>
                        <a:pt x="164" y="84"/>
                      </a:cubicBezTo>
                      <a:cubicBezTo>
                        <a:pt x="164" y="112"/>
                        <a:pt x="164" y="112"/>
                        <a:pt x="164" y="112"/>
                      </a:cubicBezTo>
                      <a:lnTo>
                        <a:pt x="120" y="112"/>
                      </a:lnTo>
                      <a:close/>
                      <a:moveTo>
                        <a:pt x="264" y="307"/>
                      </a:moveTo>
                      <a:cubicBezTo>
                        <a:pt x="20" y="307"/>
                        <a:pt x="20" y="307"/>
                        <a:pt x="20" y="307"/>
                      </a:cubicBezTo>
                      <a:cubicBezTo>
                        <a:pt x="20" y="132"/>
                        <a:pt x="20" y="132"/>
                        <a:pt x="20" y="132"/>
                      </a:cubicBezTo>
                      <a:cubicBezTo>
                        <a:pt x="174" y="132"/>
                        <a:pt x="174" y="132"/>
                        <a:pt x="174" y="132"/>
                      </a:cubicBezTo>
                      <a:cubicBezTo>
                        <a:pt x="174" y="132"/>
                        <a:pt x="174" y="132"/>
                        <a:pt x="174" y="132"/>
                      </a:cubicBezTo>
                      <a:cubicBezTo>
                        <a:pt x="174" y="132"/>
                        <a:pt x="174" y="132"/>
                        <a:pt x="174" y="132"/>
                      </a:cubicBezTo>
                      <a:cubicBezTo>
                        <a:pt x="264" y="132"/>
                        <a:pt x="264" y="132"/>
                        <a:pt x="264" y="132"/>
                      </a:cubicBezTo>
                      <a:lnTo>
                        <a:pt x="264"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2" name="Freeform 12">
                  <a:extLst>
                    <a:ext uri="{FF2B5EF4-FFF2-40B4-BE49-F238E27FC236}">
                      <a16:creationId xmlns:a16="http://schemas.microsoft.com/office/drawing/2014/main" id="{DD166282-5E2E-4CBD-BB41-F813037A66B3}"/>
                    </a:ext>
                  </a:extLst>
                </p:cNvPr>
                <p:cNvSpPr>
                  <a:spLocks noEditPoints="1"/>
                </p:cNvSpPr>
                <p:nvPr/>
              </p:nvSpPr>
              <p:spPr bwMode="auto">
                <a:xfrm>
                  <a:off x="2841" y="1119"/>
                  <a:ext cx="225" cy="318"/>
                </a:xfrm>
                <a:custGeom>
                  <a:avLst/>
                  <a:gdLst>
                    <a:gd name="T0" fmla="*/ 42 w 84"/>
                    <a:gd name="T1" fmla="*/ 0 h 119"/>
                    <a:gd name="T2" fmla="*/ 0 w 84"/>
                    <a:gd name="T3" fmla="*/ 42 h 119"/>
                    <a:gd name="T4" fmla="*/ 16 w 84"/>
                    <a:gd name="T5" fmla="*/ 75 h 119"/>
                    <a:gd name="T6" fmla="*/ 16 w 84"/>
                    <a:gd name="T7" fmla="*/ 92 h 119"/>
                    <a:gd name="T8" fmla="*/ 40 w 84"/>
                    <a:gd name="T9" fmla="*/ 119 h 119"/>
                    <a:gd name="T10" fmla="*/ 64 w 84"/>
                    <a:gd name="T11" fmla="*/ 92 h 119"/>
                    <a:gd name="T12" fmla="*/ 64 w 84"/>
                    <a:gd name="T13" fmla="*/ 78 h 119"/>
                    <a:gd name="T14" fmla="*/ 84 w 84"/>
                    <a:gd name="T15" fmla="*/ 42 h 119"/>
                    <a:gd name="T16" fmla="*/ 42 w 84"/>
                    <a:gd name="T17" fmla="*/ 0 h 119"/>
                    <a:gd name="T18" fmla="*/ 51 w 84"/>
                    <a:gd name="T19" fmla="*/ 62 h 119"/>
                    <a:gd name="T20" fmla="*/ 44 w 84"/>
                    <a:gd name="T21" fmla="*/ 65 h 119"/>
                    <a:gd name="T22" fmla="*/ 44 w 84"/>
                    <a:gd name="T23" fmla="*/ 92 h 119"/>
                    <a:gd name="T24" fmla="*/ 40 w 84"/>
                    <a:gd name="T25" fmla="*/ 99 h 119"/>
                    <a:gd name="T26" fmla="*/ 36 w 84"/>
                    <a:gd name="T27" fmla="*/ 92 h 119"/>
                    <a:gd name="T28" fmla="*/ 36 w 84"/>
                    <a:gd name="T29" fmla="*/ 64 h 119"/>
                    <a:gd name="T30" fmla="*/ 31 w 84"/>
                    <a:gd name="T31" fmla="*/ 61 h 119"/>
                    <a:gd name="T32" fmla="*/ 20 w 84"/>
                    <a:gd name="T33" fmla="*/ 42 h 119"/>
                    <a:gd name="T34" fmla="*/ 42 w 84"/>
                    <a:gd name="T35" fmla="*/ 20 h 119"/>
                    <a:gd name="T36" fmla="*/ 64 w 84"/>
                    <a:gd name="T37" fmla="*/ 42 h 119"/>
                    <a:gd name="T38" fmla="*/ 51 w 84"/>
                    <a:gd name="T39"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19">
                      <a:moveTo>
                        <a:pt x="42" y="0"/>
                      </a:moveTo>
                      <a:cubicBezTo>
                        <a:pt x="19" y="0"/>
                        <a:pt x="0" y="19"/>
                        <a:pt x="0" y="42"/>
                      </a:cubicBezTo>
                      <a:cubicBezTo>
                        <a:pt x="0" y="55"/>
                        <a:pt x="6" y="67"/>
                        <a:pt x="16" y="75"/>
                      </a:cubicBezTo>
                      <a:cubicBezTo>
                        <a:pt x="16" y="92"/>
                        <a:pt x="16" y="92"/>
                        <a:pt x="16" y="92"/>
                      </a:cubicBezTo>
                      <a:cubicBezTo>
                        <a:pt x="16" y="107"/>
                        <a:pt x="27" y="119"/>
                        <a:pt x="40" y="119"/>
                      </a:cubicBezTo>
                      <a:cubicBezTo>
                        <a:pt x="54" y="119"/>
                        <a:pt x="64" y="107"/>
                        <a:pt x="64" y="92"/>
                      </a:cubicBezTo>
                      <a:cubicBezTo>
                        <a:pt x="64" y="78"/>
                        <a:pt x="64" y="78"/>
                        <a:pt x="64" y="78"/>
                      </a:cubicBezTo>
                      <a:cubicBezTo>
                        <a:pt x="77" y="70"/>
                        <a:pt x="84" y="57"/>
                        <a:pt x="84" y="42"/>
                      </a:cubicBezTo>
                      <a:cubicBezTo>
                        <a:pt x="84" y="19"/>
                        <a:pt x="65" y="0"/>
                        <a:pt x="42" y="0"/>
                      </a:cubicBezTo>
                      <a:close/>
                      <a:moveTo>
                        <a:pt x="51" y="62"/>
                      </a:moveTo>
                      <a:cubicBezTo>
                        <a:pt x="44" y="65"/>
                        <a:pt x="44" y="65"/>
                        <a:pt x="44" y="65"/>
                      </a:cubicBezTo>
                      <a:cubicBezTo>
                        <a:pt x="44" y="92"/>
                        <a:pt x="44" y="92"/>
                        <a:pt x="44" y="92"/>
                      </a:cubicBezTo>
                      <a:cubicBezTo>
                        <a:pt x="44" y="96"/>
                        <a:pt x="42" y="99"/>
                        <a:pt x="40" y="99"/>
                      </a:cubicBezTo>
                      <a:cubicBezTo>
                        <a:pt x="39" y="99"/>
                        <a:pt x="36" y="96"/>
                        <a:pt x="36" y="92"/>
                      </a:cubicBezTo>
                      <a:cubicBezTo>
                        <a:pt x="36" y="64"/>
                        <a:pt x="36" y="64"/>
                        <a:pt x="36" y="64"/>
                      </a:cubicBezTo>
                      <a:cubicBezTo>
                        <a:pt x="31" y="61"/>
                        <a:pt x="31" y="61"/>
                        <a:pt x="31" y="61"/>
                      </a:cubicBezTo>
                      <a:cubicBezTo>
                        <a:pt x="25" y="57"/>
                        <a:pt x="20" y="50"/>
                        <a:pt x="20" y="42"/>
                      </a:cubicBezTo>
                      <a:cubicBezTo>
                        <a:pt x="20" y="30"/>
                        <a:pt x="30" y="20"/>
                        <a:pt x="42" y="20"/>
                      </a:cubicBezTo>
                      <a:cubicBezTo>
                        <a:pt x="54" y="20"/>
                        <a:pt x="64" y="30"/>
                        <a:pt x="64" y="42"/>
                      </a:cubicBezTo>
                      <a:cubicBezTo>
                        <a:pt x="64" y="51"/>
                        <a:pt x="59" y="59"/>
                        <a:pt x="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3" name="Freeform 13">
                  <a:extLst>
                    <a:ext uri="{FF2B5EF4-FFF2-40B4-BE49-F238E27FC236}">
                      <a16:creationId xmlns:a16="http://schemas.microsoft.com/office/drawing/2014/main" id="{E1959A22-A31A-4FC8-BFCC-DB880B820055}"/>
                    </a:ext>
                  </a:extLst>
                </p:cNvPr>
                <p:cNvSpPr>
                  <a:spLocks noEditPoints="1"/>
                </p:cNvSpPr>
                <p:nvPr/>
              </p:nvSpPr>
              <p:spPr bwMode="auto">
                <a:xfrm>
                  <a:off x="1708" y="413"/>
                  <a:ext cx="2338" cy="2214"/>
                </a:xfrm>
                <a:custGeom>
                  <a:avLst/>
                  <a:gdLst>
                    <a:gd name="T0" fmla="*/ 719 w 873"/>
                    <a:gd name="T1" fmla="*/ 205 h 828"/>
                    <a:gd name="T2" fmla="*/ 716 w 873"/>
                    <a:gd name="T3" fmla="*/ 205 h 828"/>
                    <a:gd name="T4" fmla="*/ 482 w 873"/>
                    <a:gd name="T5" fmla="*/ 0 h 828"/>
                    <a:gd name="T6" fmla="*/ 264 w 873"/>
                    <a:gd name="T7" fmla="*/ 144 h 828"/>
                    <a:gd name="T8" fmla="*/ 259 w 873"/>
                    <a:gd name="T9" fmla="*/ 144 h 828"/>
                    <a:gd name="T10" fmla="*/ 103 w 873"/>
                    <a:gd name="T11" fmla="*/ 278 h 828"/>
                    <a:gd name="T12" fmla="*/ 0 w 873"/>
                    <a:gd name="T13" fmla="*/ 395 h 828"/>
                    <a:gd name="T14" fmla="*/ 118 w 873"/>
                    <a:gd name="T15" fmla="*/ 513 h 828"/>
                    <a:gd name="T16" fmla="*/ 544 w 873"/>
                    <a:gd name="T17" fmla="*/ 513 h 828"/>
                    <a:gd name="T18" fmla="*/ 544 w 873"/>
                    <a:gd name="T19" fmla="*/ 542 h 828"/>
                    <a:gd name="T20" fmla="*/ 384 w 873"/>
                    <a:gd name="T21" fmla="*/ 542 h 828"/>
                    <a:gd name="T22" fmla="*/ 384 w 873"/>
                    <a:gd name="T23" fmla="*/ 596 h 828"/>
                    <a:gd name="T24" fmla="*/ 404 w 873"/>
                    <a:gd name="T25" fmla="*/ 605 h 828"/>
                    <a:gd name="T26" fmla="*/ 404 w 873"/>
                    <a:gd name="T27" fmla="*/ 562 h 828"/>
                    <a:gd name="T28" fmla="*/ 544 w 873"/>
                    <a:gd name="T29" fmla="*/ 562 h 828"/>
                    <a:gd name="T30" fmla="*/ 544 w 873"/>
                    <a:gd name="T31" fmla="*/ 574 h 828"/>
                    <a:gd name="T32" fmla="*/ 523 w 873"/>
                    <a:gd name="T33" fmla="*/ 603 h 828"/>
                    <a:gd name="T34" fmla="*/ 554 w 873"/>
                    <a:gd name="T35" fmla="*/ 634 h 828"/>
                    <a:gd name="T36" fmla="*/ 585 w 873"/>
                    <a:gd name="T37" fmla="*/ 603 h 828"/>
                    <a:gd name="T38" fmla="*/ 564 w 873"/>
                    <a:gd name="T39" fmla="*/ 574 h 828"/>
                    <a:gd name="T40" fmla="*/ 564 w 873"/>
                    <a:gd name="T41" fmla="*/ 562 h 828"/>
                    <a:gd name="T42" fmla="*/ 704 w 873"/>
                    <a:gd name="T43" fmla="*/ 562 h 828"/>
                    <a:gd name="T44" fmla="*/ 704 w 873"/>
                    <a:gd name="T45" fmla="*/ 742 h 828"/>
                    <a:gd name="T46" fmla="*/ 457 w 873"/>
                    <a:gd name="T47" fmla="*/ 742 h 828"/>
                    <a:gd name="T48" fmla="*/ 450 w 873"/>
                    <a:gd name="T49" fmla="*/ 762 h 828"/>
                    <a:gd name="T50" fmla="*/ 544 w 873"/>
                    <a:gd name="T51" fmla="*/ 762 h 828"/>
                    <a:gd name="T52" fmla="*/ 544 w 873"/>
                    <a:gd name="T53" fmla="*/ 790 h 828"/>
                    <a:gd name="T54" fmla="*/ 493 w 873"/>
                    <a:gd name="T55" fmla="*/ 790 h 828"/>
                    <a:gd name="T56" fmla="*/ 493 w 873"/>
                    <a:gd name="T57" fmla="*/ 828 h 828"/>
                    <a:gd name="T58" fmla="*/ 615 w 873"/>
                    <a:gd name="T59" fmla="*/ 828 h 828"/>
                    <a:gd name="T60" fmla="*/ 615 w 873"/>
                    <a:gd name="T61" fmla="*/ 790 h 828"/>
                    <a:gd name="T62" fmla="*/ 564 w 873"/>
                    <a:gd name="T63" fmla="*/ 790 h 828"/>
                    <a:gd name="T64" fmla="*/ 564 w 873"/>
                    <a:gd name="T65" fmla="*/ 762 h 828"/>
                    <a:gd name="T66" fmla="*/ 724 w 873"/>
                    <a:gd name="T67" fmla="*/ 762 h 828"/>
                    <a:gd name="T68" fmla="*/ 724 w 873"/>
                    <a:gd name="T69" fmla="*/ 542 h 828"/>
                    <a:gd name="T70" fmla="*/ 564 w 873"/>
                    <a:gd name="T71" fmla="*/ 542 h 828"/>
                    <a:gd name="T72" fmla="*/ 564 w 873"/>
                    <a:gd name="T73" fmla="*/ 513 h 828"/>
                    <a:gd name="T74" fmla="*/ 723 w 873"/>
                    <a:gd name="T75" fmla="*/ 513 h 828"/>
                    <a:gd name="T76" fmla="*/ 755 w 873"/>
                    <a:gd name="T77" fmla="*/ 508 h 828"/>
                    <a:gd name="T78" fmla="*/ 873 w 873"/>
                    <a:gd name="T79" fmla="*/ 359 h 828"/>
                    <a:gd name="T80" fmla="*/ 719 w 873"/>
                    <a:gd name="T81" fmla="*/ 205 h 828"/>
                    <a:gd name="T82" fmla="*/ 565 w 873"/>
                    <a:gd name="T83" fmla="*/ 603 h 828"/>
                    <a:gd name="T84" fmla="*/ 554 w 873"/>
                    <a:gd name="T85" fmla="*/ 614 h 828"/>
                    <a:gd name="T86" fmla="*/ 543 w 873"/>
                    <a:gd name="T87" fmla="*/ 603 h 828"/>
                    <a:gd name="T88" fmla="*/ 554 w 873"/>
                    <a:gd name="T89" fmla="*/ 592 h 828"/>
                    <a:gd name="T90" fmla="*/ 565 w 873"/>
                    <a:gd name="T91" fmla="*/ 603 h 828"/>
                    <a:gd name="T92" fmla="*/ 750 w 873"/>
                    <a:gd name="T93" fmla="*/ 489 h 828"/>
                    <a:gd name="T94" fmla="*/ 723 w 873"/>
                    <a:gd name="T95" fmla="*/ 493 h 828"/>
                    <a:gd name="T96" fmla="*/ 118 w 873"/>
                    <a:gd name="T97" fmla="*/ 493 h 828"/>
                    <a:gd name="T98" fmla="*/ 20 w 873"/>
                    <a:gd name="T99" fmla="*/ 395 h 828"/>
                    <a:gd name="T100" fmla="*/ 113 w 873"/>
                    <a:gd name="T101" fmla="*/ 297 h 828"/>
                    <a:gd name="T102" fmla="*/ 121 w 873"/>
                    <a:gd name="T103" fmla="*/ 297 h 828"/>
                    <a:gd name="T104" fmla="*/ 122 w 873"/>
                    <a:gd name="T105" fmla="*/ 288 h 828"/>
                    <a:gd name="T106" fmla="*/ 259 w 873"/>
                    <a:gd name="T107" fmla="*/ 164 h 828"/>
                    <a:gd name="T108" fmla="*/ 270 w 873"/>
                    <a:gd name="T109" fmla="*/ 165 h 828"/>
                    <a:gd name="T110" fmla="*/ 277 w 873"/>
                    <a:gd name="T111" fmla="*/ 165 h 828"/>
                    <a:gd name="T112" fmla="*/ 280 w 873"/>
                    <a:gd name="T113" fmla="*/ 158 h 828"/>
                    <a:gd name="T114" fmla="*/ 482 w 873"/>
                    <a:gd name="T115" fmla="*/ 20 h 828"/>
                    <a:gd name="T116" fmla="*/ 698 w 873"/>
                    <a:gd name="T117" fmla="*/ 216 h 828"/>
                    <a:gd name="T118" fmla="*/ 698 w 873"/>
                    <a:gd name="T119" fmla="*/ 225 h 828"/>
                    <a:gd name="T120" fmla="*/ 719 w 873"/>
                    <a:gd name="T121" fmla="*/ 225 h 828"/>
                    <a:gd name="T122" fmla="*/ 853 w 873"/>
                    <a:gd name="T123" fmla="*/ 359 h 828"/>
                    <a:gd name="T124" fmla="*/ 750 w 873"/>
                    <a:gd name="T125" fmla="*/ 489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3" h="828">
                      <a:moveTo>
                        <a:pt x="719" y="205"/>
                      </a:moveTo>
                      <a:cubicBezTo>
                        <a:pt x="716" y="205"/>
                        <a:pt x="716" y="205"/>
                        <a:pt x="716" y="205"/>
                      </a:cubicBezTo>
                      <a:cubicBezTo>
                        <a:pt x="701" y="88"/>
                        <a:pt x="601" y="0"/>
                        <a:pt x="482" y="0"/>
                      </a:cubicBezTo>
                      <a:cubicBezTo>
                        <a:pt x="386" y="0"/>
                        <a:pt x="301" y="57"/>
                        <a:pt x="264" y="144"/>
                      </a:cubicBezTo>
                      <a:cubicBezTo>
                        <a:pt x="262" y="144"/>
                        <a:pt x="261" y="144"/>
                        <a:pt x="259" y="144"/>
                      </a:cubicBezTo>
                      <a:cubicBezTo>
                        <a:pt x="181" y="144"/>
                        <a:pt x="115" y="201"/>
                        <a:pt x="103" y="278"/>
                      </a:cubicBezTo>
                      <a:cubicBezTo>
                        <a:pt x="45" y="285"/>
                        <a:pt x="0" y="335"/>
                        <a:pt x="0" y="395"/>
                      </a:cubicBezTo>
                      <a:cubicBezTo>
                        <a:pt x="0" y="460"/>
                        <a:pt x="53" y="513"/>
                        <a:pt x="118" y="513"/>
                      </a:cubicBezTo>
                      <a:cubicBezTo>
                        <a:pt x="544" y="513"/>
                        <a:pt x="544" y="513"/>
                        <a:pt x="544" y="513"/>
                      </a:cubicBezTo>
                      <a:cubicBezTo>
                        <a:pt x="544" y="542"/>
                        <a:pt x="544" y="542"/>
                        <a:pt x="544" y="542"/>
                      </a:cubicBezTo>
                      <a:cubicBezTo>
                        <a:pt x="384" y="542"/>
                        <a:pt x="384" y="542"/>
                        <a:pt x="384" y="542"/>
                      </a:cubicBezTo>
                      <a:cubicBezTo>
                        <a:pt x="384" y="596"/>
                        <a:pt x="384" y="596"/>
                        <a:pt x="384" y="596"/>
                      </a:cubicBezTo>
                      <a:cubicBezTo>
                        <a:pt x="391" y="598"/>
                        <a:pt x="398" y="601"/>
                        <a:pt x="404" y="605"/>
                      </a:cubicBezTo>
                      <a:cubicBezTo>
                        <a:pt x="404" y="562"/>
                        <a:pt x="404" y="562"/>
                        <a:pt x="404" y="562"/>
                      </a:cubicBezTo>
                      <a:cubicBezTo>
                        <a:pt x="544" y="562"/>
                        <a:pt x="544" y="562"/>
                        <a:pt x="544" y="562"/>
                      </a:cubicBezTo>
                      <a:cubicBezTo>
                        <a:pt x="544" y="574"/>
                        <a:pt x="544" y="574"/>
                        <a:pt x="544" y="574"/>
                      </a:cubicBezTo>
                      <a:cubicBezTo>
                        <a:pt x="532" y="578"/>
                        <a:pt x="523" y="590"/>
                        <a:pt x="523" y="603"/>
                      </a:cubicBezTo>
                      <a:cubicBezTo>
                        <a:pt x="523" y="620"/>
                        <a:pt x="537" y="634"/>
                        <a:pt x="554" y="634"/>
                      </a:cubicBezTo>
                      <a:cubicBezTo>
                        <a:pt x="571" y="634"/>
                        <a:pt x="585" y="620"/>
                        <a:pt x="585" y="603"/>
                      </a:cubicBezTo>
                      <a:cubicBezTo>
                        <a:pt x="585" y="590"/>
                        <a:pt x="576" y="578"/>
                        <a:pt x="564" y="574"/>
                      </a:cubicBezTo>
                      <a:cubicBezTo>
                        <a:pt x="564" y="562"/>
                        <a:pt x="564" y="562"/>
                        <a:pt x="564" y="562"/>
                      </a:cubicBezTo>
                      <a:cubicBezTo>
                        <a:pt x="704" y="562"/>
                        <a:pt x="704" y="562"/>
                        <a:pt x="704" y="562"/>
                      </a:cubicBezTo>
                      <a:cubicBezTo>
                        <a:pt x="704" y="742"/>
                        <a:pt x="704" y="742"/>
                        <a:pt x="704" y="742"/>
                      </a:cubicBezTo>
                      <a:cubicBezTo>
                        <a:pt x="457" y="742"/>
                        <a:pt x="457" y="742"/>
                        <a:pt x="457" y="742"/>
                      </a:cubicBezTo>
                      <a:cubicBezTo>
                        <a:pt x="455" y="749"/>
                        <a:pt x="453" y="755"/>
                        <a:pt x="450" y="762"/>
                      </a:cubicBezTo>
                      <a:cubicBezTo>
                        <a:pt x="544" y="762"/>
                        <a:pt x="544" y="762"/>
                        <a:pt x="544" y="762"/>
                      </a:cubicBezTo>
                      <a:cubicBezTo>
                        <a:pt x="544" y="790"/>
                        <a:pt x="544" y="790"/>
                        <a:pt x="544" y="790"/>
                      </a:cubicBezTo>
                      <a:cubicBezTo>
                        <a:pt x="493" y="790"/>
                        <a:pt x="493" y="790"/>
                        <a:pt x="493" y="790"/>
                      </a:cubicBezTo>
                      <a:cubicBezTo>
                        <a:pt x="493" y="828"/>
                        <a:pt x="493" y="828"/>
                        <a:pt x="493" y="828"/>
                      </a:cubicBezTo>
                      <a:cubicBezTo>
                        <a:pt x="615" y="828"/>
                        <a:pt x="615" y="828"/>
                        <a:pt x="615" y="828"/>
                      </a:cubicBezTo>
                      <a:cubicBezTo>
                        <a:pt x="615" y="790"/>
                        <a:pt x="615" y="790"/>
                        <a:pt x="615" y="790"/>
                      </a:cubicBezTo>
                      <a:cubicBezTo>
                        <a:pt x="564" y="790"/>
                        <a:pt x="564" y="790"/>
                        <a:pt x="564" y="790"/>
                      </a:cubicBezTo>
                      <a:cubicBezTo>
                        <a:pt x="564" y="762"/>
                        <a:pt x="564" y="762"/>
                        <a:pt x="564" y="762"/>
                      </a:cubicBezTo>
                      <a:cubicBezTo>
                        <a:pt x="724" y="762"/>
                        <a:pt x="724" y="762"/>
                        <a:pt x="724" y="762"/>
                      </a:cubicBezTo>
                      <a:cubicBezTo>
                        <a:pt x="724" y="542"/>
                        <a:pt x="724" y="542"/>
                        <a:pt x="724" y="542"/>
                      </a:cubicBezTo>
                      <a:cubicBezTo>
                        <a:pt x="564" y="542"/>
                        <a:pt x="564" y="542"/>
                        <a:pt x="564" y="542"/>
                      </a:cubicBezTo>
                      <a:cubicBezTo>
                        <a:pt x="564" y="513"/>
                        <a:pt x="564" y="513"/>
                        <a:pt x="564" y="513"/>
                      </a:cubicBezTo>
                      <a:cubicBezTo>
                        <a:pt x="723" y="513"/>
                        <a:pt x="723" y="513"/>
                        <a:pt x="723" y="513"/>
                      </a:cubicBezTo>
                      <a:cubicBezTo>
                        <a:pt x="734" y="513"/>
                        <a:pt x="745" y="511"/>
                        <a:pt x="755" y="508"/>
                      </a:cubicBezTo>
                      <a:cubicBezTo>
                        <a:pt x="824" y="492"/>
                        <a:pt x="873" y="430"/>
                        <a:pt x="873" y="359"/>
                      </a:cubicBezTo>
                      <a:cubicBezTo>
                        <a:pt x="873" y="274"/>
                        <a:pt x="804" y="205"/>
                        <a:pt x="719" y="205"/>
                      </a:cubicBezTo>
                      <a:close/>
                      <a:moveTo>
                        <a:pt x="565" y="603"/>
                      </a:moveTo>
                      <a:cubicBezTo>
                        <a:pt x="565" y="609"/>
                        <a:pt x="560" y="614"/>
                        <a:pt x="554" y="614"/>
                      </a:cubicBezTo>
                      <a:cubicBezTo>
                        <a:pt x="548" y="614"/>
                        <a:pt x="543" y="609"/>
                        <a:pt x="543" y="603"/>
                      </a:cubicBezTo>
                      <a:cubicBezTo>
                        <a:pt x="543" y="597"/>
                        <a:pt x="548" y="592"/>
                        <a:pt x="554" y="592"/>
                      </a:cubicBezTo>
                      <a:cubicBezTo>
                        <a:pt x="560" y="592"/>
                        <a:pt x="565" y="597"/>
                        <a:pt x="565" y="603"/>
                      </a:cubicBezTo>
                      <a:close/>
                      <a:moveTo>
                        <a:pt x="750" y="489"/>
                      </a:moveTo>
                      <a:cubicBezTo>
                        <a:pt x="741" y="492"/>
                        <a:pt x="732" y="493"/>
                        <a:pt x="723" y="493"/>
                      </a:cubicBezTo>
                      <a:cubicBezTo>
                        <a:pt x="118" y="493"/>
                        <a:pt x="118" y="493"/>
                        <a:pt x="118" y="493"/>
                      </a:cubicBezTo>
                      <a:cubicBezTo>
                        <a:pt x="64" y="493"/>
                        <a:pt x="20" y="449"/>
                        <a:pt x="20" y="395"/>
                      </a:cubicBezTo>
                      <a:cubicBezTo>
                        <a:pt x="20" y="343"/>
                        <a:pt x="61" y="300"/>
                        <a:pt x="113" y="297"/>
                      </a:cubicBezTo>
                      <a:cubicBezTo>
                        <a:pt x="121" y="297"/>
                        <a:pt x="121" y="297"/>
                        <a:pt x="121" y="297"/>
                      </a:cubicBezTo>
                      <a:cubicBezTo>
                        <a:pt x="122" y="288"/>
                        <a:pt x="122" y="288"/>
                        <a:pt x="122" y="288"/>
                      </a:cubicBezTo>
                      <a:cubicBezTo>
                        <a:pt x="129" y="218"/>
                        <a:pt x="188" y="164"/>
                        <a:pt x="259" y="164"/>
                      </a:cubicBezTo>
                      <a:cubicBezTo>
                        <a:pt x="263" y="164"/>
                        <a:pt x="266" y="164"/>
                        <a:pt x="270" y="165"/>
                      </a:cubicBezTo>
                      <a:cubicBezTo>
                        <a:pt x="277" y="165"/>
                        <a:pt x="277" y="165"/>
                        <a:pt x="277" y="165"/>
                      </a:cubicBezTo>
                      <a:cubicBezTo>
                        <a:pt x="280" y="158"/>
                        <a:pt x="280" y="158"/>
                        <a:pt x="280" y="158"/>
                      </a:cubicBezTo>
                      <a:cubicBezTo>
                        <a:pt x="313" y="75"/>
                        <a:pt x="392" y="20"/>
                        <a:pt x="482" y="20"/>
                      </a:cubicBezTo>
                      <a:cubicBezTo>
                        <a:pt x="594" y="20"/>
                        <a:pt x="687" y="104"/>
                        <a:pt x="698" y="216"/>
                      </a:cubicBezTo>
                      <a:cubicBezTo>
                        <a:pt x="698" y="225"/>
                        <a:pt x="698" y="225"/>
                        <a:pt x="698" y="225"/>
                      </a:cubicBezTo>
                      <a:cubicBezTo>
                        <a:pt x="719" y="225"/>
                        <a:pt x="719" y="225"/>
                        <a:pt x="719" y="225"/>
                      </a:cubicBezTo>
                      <a:cubicBezTo>
                        <a:pt x="792" y="225"/>
                        <a:pt x="853" y="285"/>
                        <a:pt x="853" y="359"/>
                      </a:cubicBezTo>
                      <a:cubicBezTo>
                        <a:pt x="853" y="421"/>
                        <a:pt x="811" y="474"/>
                        <a:pt x="750"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4" name="Freeform 14">
                  <a:extLst>
                    <a:ext uri="{FF2B5EF4-FFF2-40B4-BE49-F238E27FC236}">
                      <a16:creationId xmlns:a16="http://schemas.microsoft.com/office/drawing/2014/main" id="{31887648-D3DA-401D-9D42-33D36A31F27D}"/>
                    </a:ext>
                  </a:extLst>
                </p:cNvPr>
                <p:cNvSpPr>
                  <a:spLocks/>
                </p:cNvSpPr>
                <p:nvPr/>
              </p:nvSpPr>
              <p:spPr bwMode="auto">
                <a:xfrm>
                  <a:off x="2916" y="2180"/>
                  <a:ext cx="30" cy="131"/>
                </a:xfrm>
                <a:custGeom>
                  <a:avLst/>
                  <a:gdLst>
                    <a:gd name="T0" fmla="*/ 0 w 11"/>
                    <a:gd name="T1" fmla="*/ 0 h 49"/>
                    <a:gd name="T2" fmla="*/ 10 w 11"/>
                    <a:gd name="T3" fmla="*/ 49 h 49"/>
                    <a:gd name="T4" fmla="*/ 10 w 11"/>
                    <a:gd name="T5" fmla="*/ 49 h 49"/>
                    <a:gd name="T6" fmla="*/ 0 w 11"/>
                    <a:gd name="T7" fmla="*/ 0 h 49"/>
                  </a:gdLst>
                  <a:ahLst/>
                  <a:cxnLst>
                    <a:cxn ang="0">
                      <a:pos x="T0" y="T1"/>
                    </a:cxn>
                    <a:cxn ang="0">
                      <a:pos x="T2" y="T3"/>
                    </a:cxn>
                    <a:cxn ang="0">
                      <a:pos x="T4" y="T5"/>
                    </a:cxn>
                    <a:cxn ang="0">
                      <a:pos x="T6" y="T7"/>
                    </a:cxn>
                  </a:cxnLst>
                  <a:rect l="0" t="0" r="r" b="b"/>
                  <a:pathLst>
                    <a:path w="11" h="49">
                      <a:moveTo>
                        <a:pt x="0" y="0"/>
                      </a:moveTo>
                      <a:cubicBezTo>
                        <a:pt x="6" y="15"/>
                        <a:pt x="10" y="31"/>
                        <a:pt x="10" y="49"/>
                      </a:cubicBezTo>
                      <a:cubicBezTo>
                        <a:pt x="10" y="49"/>
                        <a:pt x="10" y="49"/>
                        <a:pt x="10" y="49"/>
                      </a:cubicBezTo>
                      <a:cubicBezTo>
                        <a:pt x="11" y="33"/>
                        <a:pt x="7" y="1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5" name="Freeform 15">
                  <a:extLst>
                    <a:ext uri="{FF2B5EF4-FFF2-40B4-BE49-F238E27FC236}">
                      <a16:creationId xmlns:a16="http://schemas.microsoft.com/office/drawing/2014/main" id="{470E7310-4CF2-4785-AEC4-B9EA181B7D95}"/>
                    </a:ext>
                  </a:extLst>
                </p:cNvPr>
                <p:cNvSpPr>
                  <a:spLocks/>
                </p:cNvSpPr>
                <p:nvPr/>
              </p:nvSpPr>
              <p:spPr bwMode="auto">
                <a:xfrm>
                  <a:off x="2790" y="2030"/>
                  <a:ext cx="126" cy="150"/>
                </a:xfrm>
                <a:custGeom>
                  <a:avLst/>
                  <a:gdLst>
                    <a:gd name="T0" fmla="*/ 26 w 47"/>
                    <a:gd name="T1" fmla="*/ 25 h 56"/>
                    <a:gd name="T2" fmla="*/ 47 w 47"/>
                    <a:gd name="T3" fmla="*/ 56 h 56"/>
                    <a:gd name="T4" fmla="*/ 0 w 47"/>
                    <a:gd name="T5" fmla="*/ 0 h 56"/>
                    <a:gd name="T6" fmla="*/ 0 w 47"/>
                    <a:gd name="T7" fmla="*/ 3 h 56"/>
                    <a:gd name="T8" fmla="*/ 26 w 47"/>
                    <a:gd name="T9" fmla="*/ 25 h 56"/>
                  </a:gdLst>
                  <a:ahLst/>
                  <a:cxnLst>
                    <a:cxn ang="0">
                      <a:pos x="T0" y="T1"/>
                    </a:cxn>
                    <a:cxn ang="0">
                      <a:pos x="T2" y="T3"/>
                    </a:cxn>
                    <a:cxn ang="0">
                      <a:pos x="T4" y="T5"/>
                    </a:cxn>
                    <a:cxn ang="0">
                      <a:pos x="T6" y="T7"/>
                    </a:cxn>
                    <a:cxn ang="0">
                      <a:pos x="T8" y="T9"/>
                    </a:cxn>
                  </a:cxnLst>
                  <a:rect l="0" t="0" r="r" b="b"/>
                  <a:pathLst>
                    <a:path w="47" h="56">
                      <a:moveTo>
                        <a:pt x="26" y="25"/>
                      </a:moveTo>
                      <a:cubicBezTo>
                        <a:pt x="35" y="34"/>
                        <a:pt x="42" y="45"/>
                        <a:pt x="47" y="56"/>
                      </a:cubicBezTo>
                      <a:cubicBezTo>
                        <a:pt x="37" y="32"/>
                        <a:pt x="20" y="12"/>
                        <a:pt x="0" y="0"/>
                      </a:cubicBezTo>
                      <a:cubicBezTo>
                        <a:pt x="0" y="3"/>
                        <a:pt x="0" y="3"/>
                        <a:pt x="0" y="3"/>
                      </a:cubicBezTo>
                      <a:cubicBezTo>
                        <a:pt x="9" y="9"/>
                        <a:pt x="18" y="16"/>
                        <a:pt x="2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6" name="Freeform 16">
                  <a:extLst>
                    <a:ext uri="{FF2B5EF4-FFF2-40B4-BE49-F238E27FC236}">
                      <a16:creationId xmlns:a16="http://schemas.microsoft.com/office/drawing/2014/main" id="{B662F95C-D9C6-4BD3-BE4D-A908232A9833}"/>
                    </a:ext>
                  </a:extLst>
                </p:cNvPr>
                <p:cNvSpPr>
                  <a:spLocks/>
                </p:cNvSpPr>
                <p:nvPr/>
              </p:nvSpPr>
              <p:spPr bwMode="auto">
                <a:xfrm>
                  <a:off x="2927" y="2311"/>
                  <a:ext cx="16" cy="86"/>
                </a:xfrm>
                <a:custGeom>
                  <a:avLst/>
                  <a:gdLst>
                    <a:gd name="T0" fmla="*/ 6 w 6"/>
                    <a:gd name="T1" fmla="*/ 0 h 32"/>
                    <a:gd name="T2" fmla="*/ 0 w 6"/>
                    <a:gd name="T3" fmla="*/ 32 h 32"/>
                    <a:gd name="T4" fmla="*/ 2 w 6"/>
                    <a:gd name="T5" fmla="*/ 32 h 32"/>
                    <a:gd name="T6" fmla="*/ 6 w 6"/>
                    <a:gd name="T7" fmla="*/ 0 h 32"/>
                    <a:gd name="T8" fmla="*/ 6 w 6"/>
                    <a:gd name="T9" fmla="*/ 0 h 32"/>
                  </a:gdLst>
                  <a:ahLst/>
                  <a:cxnLst>
                    <a:cxn ang="0">
                      <a:pos x="T0" y="T1"/>
                    </a:cxn>
                    <a:cxn ang="0">
                      <a:pos x="T2" y="T3"/>
                    </a:cxn>
                    <a:cxn ang="0">
                      <a:pos x="T4" y="T5"/>
                    </a:cxn>
                    <a:cxn ang="0">
                      <a:pos x="T6" y="T7"/>
                    </a:cxn>
                    <a:cxn ang="0">
                      <a:pos x="T8" y="T9"/>
                    </a:cxn>
                  </a:cxnLst>
                  <a:rect l="0" t="0" r="r" b="b"/>
                  <a:pathLst>
                    <a:path w="6" h="32">
                      <a:moveTo>
                        <a:pt x="6" y="0"/>
                      </a:moveTo>
                      <a:cubicBezTo>
                        <a:pt x="5" y="12"/>
                        <a:pt x="3" y="22"/>
                        <a:pt x="0" y="32"/>
                      </a:cubicBezTo>
                      <a:cubicBezTo>
                        <a:pt x="2" y="32"/>
                        <a:pt x="2" y="32"/>
                        <a:pt x="2" y="32"/>
                      </a:cubicBezTo>
                      <a:cubicBezTo>
                        <a:pt x="4" y="22"/>
                        <a:pt x="6" y="11"/>
                        <a:pt x="6"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7" name="Freeform 17">
                  <a:extLst>
                    <a:ext uri="{FF2B5EF4-FFF2-40B4-BE49-F238E27FC236}">
                      <a16:creationId xmlns:a16="http://schemas.microsoft.com/office/drawing/2014/main" id="{67E8E33C-2BC3-477D-806A-20435B88B617}"/>
                    </a:ext>
                  </a:extLst>
                </p:cNvPr>
                <p:cNvSpPr>
                  <a:spLocks/>
                </p:cNvSpPr>
                <p:nvPr/>
              </p:nvSpPr>
              <p:spPr bwMode="auto">
                <a:xfrm>
                  <a:off x="2683" y="1996"/>
                  <a:ext cx="54" cy="16"/>
                </a:xfrm>
                <a:custGeom>
                  <a:avLst/>
                  <a:gdLst>
                    <a:gd name="T0" fmla="*/ 20 w 20"/>
                    <a:gd name="T1" fmla="*/ 4 h 6"/>
                    <a:gd name="T2" fmla="*/ 0 w 20"/>
                    <a:gd name="T3" fmla="*/ 0 h 6"/>
                    <a:gd name="T4" fmla="*/ 20 w 20"/>
                    <a:gd name="T5" fmla="*/ 6 h 6"/>
                    <a:gd name="T6" fmla="*/ 20 w 20"/>
                    <a:gd name="T7" fmla="*/ 4 h 6"/>
                  </a:gdLst>
                  <a:ahLst/>
                  <a:cxnLst>
                    <a:cxn ang="0">
                      <a:pos x="T0" y="T1"/>
                    </a:cxn>
                    <a:cxn ang="0">
                      <a:pos x="T2" y="T3"/>
                    </a:cxn>
                    <a:cxn ang="0">
                      <a:pos x="T4" y="T5"/>
                    </a:cxn>
                    <a:cxn ang="0">
                      <a:pos x="T6" y="T7"/>
                    </a:cxn>
                  </a:cxnLst>
                  <a:rect l="0" t="0" r="r" b="b"/>
                  <a:pathLst>
                    <a:path w="20" h="6">
                      <a:moveTo>
                        <a:pt x="20" y="4"/>
                      </a:moveTo>
                      <a:cubicBezTo>
                        <a:pt x="14" y="2"/>
                        <a:pt x="7" y="1"/>
                        <a:pt x="0" y="0"/>
                      </a:cubicBezTo>
                      <a:cubicBezTo>
                        <a:pt x="7" y="1"/>
                        <a:pt x="14" y="3"/>
                        <a:pt x="20" y="6"/>
                      </a:cubicBez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68" name="Freeform 18">
                  <a:extLst>
                    <a:ext uri="{FF2B5EF4-FFF2-40B4-BE49-F238E27FC236}">
                      <a16:creationId xmlns:a16="http://schemas.microsoft.com/office/drawing/2014/main" id="{1048B3BF-3B3D-41C0-B9CF-332A3C410D7F}"/>
                    </a:ext>
                  </a:extLst>
                </p:cNvPr>
                <p:cNvSpPr>
                  <a:spLocks/>
                </p:cNvSpPr>
                <p:nvPr/>
              </p:nvSpPr>
              <p:spPr bwMode="auto">
                <a:xfrm>
                  <a:off x="2164" y="1988"/>
                  <a:ext cx="902" cy="839"/>
                </a:xfrm>
                <a:custGeom>
                  <a:avLst/>
                  <a:gdLst>
                    <a:gd name="T0" fmla="*/ 330 w 337"/>
                    <a:gd name="T1" fmla="*/ 294 h 314"/>
                    <a:gd name="T2" fmla="*/ 298 w 337"/>
                    <a:gd name="T3" fmla="*/ 281 h 314"/>
                    <a:gd name="T4" fmla="*/ 234 w 337"/>
                    <a:gd name="T5" fmla="*/ 241 h 314"/>
                    <a:gd name="T6" fmla="*/ 244 w 337"/>
                    <a:gd name="T7" fmla="*/ 219 h 314"/>
                    <a:gd name="T8" fmla="*/ 280 w 337"/>
                    <a:gd name="T9" fmla="*/ 173 h 314"/>
                    <a:gd name="T10" fmla="*/ 287 w 337"/>
                    <a:gd name="T11" fmla="*/ 153 h 314"/>
                    <a:gd name="T12" fmla="*/ 285 w 337"/>
                    <a:gd name="T13" fmla="*/ 153 h 314"/>
                    <a:gd name="T14" fmla="*/ 291 w 337"/>
                    <a:gd name="T15" fmla="*/ 121 h 314"/>
                    <a:gd name="T16" fmla="*/ 281 w 337"/>
                    <a:gd name="T17" fmla="*/ 72 h 314"/>
                    <a:gd name="T18" fmla="*/ 260 w 337"/>
                    <a:gd name="T19" fmla="*/ 41 h 314"/>
                    <a:gd name="T20" fmla="*/ 234 w 337"/>
                    <a:gd name="T21" fmla="*/ 19 h 314"/>
                    <a:gd name="T22" fmla="*/ 234 w 337"/>
                    <a:gd name="T23" fmla="*/ 16 h 314"/>
                    <a:gd name="T24" fmla="*/ 214 w 337"/>
                    <a:gd name="T25" fmla="*/ 7 h 314"/>
                    <a:gd name="T26" fmla="*/ 214 w 337"/>
                    <a:gd name="T27" fmla="*/ 9 h 314"/>
                    <a:gd name="T28" fmla="*/ 194 w 337"/>
                    <a:gd name="T29" fmla="*/ 3 h 314"/>
                    <a:gd name="T30" fmla="*/ 169 w 337"/>
                    <a:gd name="T31" fmla="*/ 0 h 314"/>
                    <a:gd name="T32" fmla="*/ 77 w 337"/>
                    <a:gd name="T33" fmla="*/ 40 h 314"/>
                    <a:gd name="T34" fmla="*/ 47 w 337"/>
                    <a:gd name="T35" fmla="*/ 121 h 314"/>
                    <a:gd name="T36" fmla="*/ 87 w 337"/>
                    <a:gd name="T37" fmla="*/ 212 h 314"/>
                    <a:gd name="T38" fmla="*/ 104 w 337"/>
                    <a:gd name="T39" fmla="*/ 241 h 314"/>
                    <a:gd name="T40" fmla="*/ 39 w 337"/>
                    <a:gd name="T41" fmla="*/ 281 h 314"/>
                    <a:gd name="T42" fmla="*/ 7 w 337"/>
                    <a:gd name="T43" fmla="*/ 294 h 314"/>
                    <a:gd name="T44" fmla="*/ 2 w 337"/>
                    <a:gd name="T45" fmla="*/ 307 h 314"/>
                    <a:gd name="T46" fmla="*/ 15 w 337"/>
                    <a:gd name="T47" fmla="*/ 312 h 314"/>
                    <a:gd name="T48" fmla="*/ 46 w 337"/>
                    <a:gd name="T49" fmla="*/ 300 h 314"/>
                    <a:gd name="T50" fmla="*/ 124 w 337"/>
                    <a:gd name="T51" fmla="*/ 241 h 314"/>
                    <a:gd name="T52" fmla="*/ 103 w 337"/>
                    <a:gd name="T53" fmla="*/ 200 h 314"/>
                    <a:gd name="T54" fmla="*/ 67 w 337"/>
                    <a:gd name="T55" fmla="*/ 119 h 314"/>
                    <a:gd name="T56" fmla="*/ 92 w 337"/>
                    <a:gd name="T57" fmla="*/ 54 h 314"/>
                    <a:gd name="T58" fmla="*/ 103 w 337"/>
                    <a:gd name="T59" fmla="*/ 43 h 314"/>
                    <a:gd name="T60" fmla="*/ 169 w 337"/>
                    <a:gd name="T61" fmla="*/ 20 h 314"/>
                    <a:gd name="T62" fmla="*/ 245 w 337"/>
                    <a:gd name="T63" fmla="*/ 54 h 314"/>
                    <a:gd name="T64" fmla="*/ 271 w 337"/>
                    <a:gd name="T65" fmla="*/ 119 h 314"/>
                    <a:gd name="T66" fmla="*/ 235 w 337"/>
                    <a:gd name="T67" fmla="*/ 200 h 314"/>
                    <a:gd name="T68" fmla="*/ 214 w 337"/>
                    <a:gd name="T69" fmla="*/ 235 h 314"/>
                    <a:gd name="T70" fmla="*/ 214 w 337"/>
                    <a:gd name="T71" fmla="*/ 241 h 314"/>
                    <a:gd name="T72" fmla="*/ 291 w 337"/>
                    <a:gd name="T73" fmla="*/ 300 h 314"/>
                    <a:gd name="T74" fmla="*/ 322 w 337"/>
                    <a:gd name="T75" fmla="*/ 312 h 314"/>
                    <a:gd name="T76" fmla="*/ 326 w 337"/>
                    <a:gd name="T77" fmla="*/ 313 h 314"/>
                    <a:gd name="T78" fmla="*/ 335 w 337"/>
                    <a:gd name="T79" fmla="*/ 307 h 314"/>
                    <a:gd name="T80" fmla="*/ 330 w 337"/>
                    <a:gd name="T81" fmla="*/ 29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7" h="314">
                      <a:moveTo>
                        <a:pt x="330" y="294"/>
                      </a:moveTo>
                      <a:cubicBezTo>
                        <a:pt x="320" y="289"/>
                        <a:pt x="309" y="285"/>
                        <a:pt x="298" y="281"/>
                      </a:cubicBezTo>
                      <a:cubicBezTo>
                        <a:pt x="268" y="270"/>
                        <a:pt x="234" y="258"/>
                        <a:pt x="234" y="241"/>
                      </a:cubicBezTo>
                      <a:cubicBezTo>
                        <a:pt x="234" y="234"/>
                        <a:pt x="238" y="227"/>
                        <a:pt x="244" y="219"/>
                      </a:cubicBezTo>
                      <a:cubicBezTo>
                        <a:pt x="260" y="208"/>
                        <a:pt x="272" y="191"/>
                        <a:pt x="280" y="173"/>
                      </a:cubicBezTo>
                      <a:cubicBezTo>
                        <a:pt x="283" y="166"/>
                        <a:pt x="285" y="160"/>
                        <a:pt x="287" y="153"/>
                      </a:cubicBezTo>
                      <a:cubicBezTo>
                        <a:pt x="285" y="153"/>
                        <a:pt x="285" y="153"/>
                        <a:pt x="285" y="153"/>
                      </a:cubicBezTo>
                      <a:cubicBezTo>
                        <a:pt x="288" y="143"/>
                        <a:pt x="290" y="133"/>
                        <a:pt x="291" y="121"/>
                      </a:cubicBezTo>
                      <a:cubicBezTo>
                        <a:pt x="291" y="103"/>
                        <a:pt x="287" y="87"/>
                        <a:pt x="281" y="72"/>
                      </a:cubicBezTo>
                      <a:cubicBezTo>
                        <a:pt x="276" y="61"/>
                        <a:pt x="269" y="50"/>
                        <a:pt x="260" y="41"/>
                      </a:cubicBezTo>
                      <a:cubicBezTo>
                        <a:pt x="252" y="32"/>
                        <a:pt x="243" y="25"/>
                        <a:pt x="234" y="19"/>
                      </a:cubicBezTo>
                      <a:cubicBezTo>
                        <a:pt x="234" y="16"/>
                        <a:pt x="234" y="16"/>
                        <a:pt x="234" y="16"/>
                      </a:cubicBezTo>
                      <a:cubicBezTo>
                        <a:pt x="228" y="12"/>
                        <a:pt x="221" y="9"/>
                        <a:pt x="214" y="7"/>
                      </a:cubicBezTo>
                      <a:cubicBezTo>
                        <a:pt x="214" y="9"/>
                        <a:pt x="214" y="9"/>
                        <a:pt x="214" y="9"/>
                      </a:cubicBezTo>
                      <a:cubicBezTo>
                        <a:pt x="208" y="6"/>
                        <a:pt x="201" y="4"/>
                        <a:pt x="194" y="3"/>
                      </a:cubicBezTo>
                      <a:cubicBezTo>
                        <a:pt x="186" y="1"/>
                        <a:pt x="177" y="0"/>
                        <a:pt x="169" y="0"/>
                      </a:cubicBezTo>
                      <a:cubicBezTo>
                        <a:pt x="133" y="0"/>
                        <a:pt x="101" y="14"/>
                        <a:pt x="77" y="40"/>
                      </a:cubicBezTo>
                      <a:cubicBezTo>
                        <a:pt x="56" y="63"/>
                        <a:pt x="44" y="94"/>
                        <a:pt x="47" y="121"/>
                      </a:cubicBezTo>
                      <a:cubicBezTo>
                        <a:pt x="51" y="168"/>
                        <a:pt x="72" y="194"/>
                        <a:pt x="87" y="212"/>
                      </a:cubicBezTo>
                      <a:cubicBezTo>
                        <a:pt x="97" y="224"/>
                        <a:pt x="104" y="232"/>
                        <a:pt x="104" y="241"/>
                      </a:cubicBezTo>
                      <a:cubicBezTo>
                        <a:pt x="104" y="258"/>
                        <a:pt x="69" y="270"/>
                        <a:pt x="39" y="281"/>
                      </a:cubicBezTo>
                      <a:cubicBezTo>
                        <a:pt x="29" y="285"/>
                        <a:pt x="18" y="289"/>
                        <a:pt x="7" y="294"/>
                      </a:cubicBezTo>
                      <a:cubicBezTo>
                        <a:pt x="2" y="296"/>
                        <a:pt x="0" y="302"/>
                        <a:pt x="2" y="307"/>
                      </a:cubicBezTo>
                      <a:cubicBezTo>
                        <a:pt x="4" y="312"/>
                        <a:pt x="10" y="314"/>
                        <a:pt x="15" y="312"/>
                      </a:cubicBezTo>
                      <a:cubicBezTo>
                        <a:pt x="25" y="308"/>
                        <a:pt x="36" y="304"/>
                        <a:pt x="46" y="300"/>
                      </a:cubicBezTo>
                      <a:cubicBezTo>
                        <a:pt x="84" y="286"/>
                        <a:pt x="124" y="272"/>
                        <a:pt x="124" y="241"/>
                      </a:cubicBezTo>
                      <a:cubicBezTo>
                        <a:pt x="124" y="225"/>
                        <a:pt x="113" y="212"/>
                        <a:pt x="103" y="200"/>
                      </a:cubicBezTo>
                      <a:cubicBezTo>
                        <a:pt x="88" y="182"/>
                        <a:pt x="70" y="160"/>
                        <a:pt x="67" y="119"/>
                      </a:cubicBezTo>
                      <a:cubicBezTo>
                        <a:pt x="65" y="97"/>
                        <a:pt x="74" y="73"/>
                        <a:pt x="92" y="54"/>
                      </a:cubicBezTo>
                      <a:cubicBezTo>
                        <a:pt x="95" y="50"/>
                        <a:pt x="99" y="47"/>
                        <a:pt x="103" y="43"/>
                      </a:cubicBezTo>
                      <a:cubicBezTo>
                        <a:pt x="121" y="28"/>
                        <a:pt x="144" y="20"/>
                        <a:pt x="169" y="20"/>
                      </a:cubicBezTo>
                      <a:cubicBezTo>
                        <a:pt x="197" y="20"/>
                        <a:pt x="225" y="32"/>
                        <a:pt x="245" y="54"/>
                      </a:cubicBezTo>
                      <a:cubicBezTo>
                        <a:pt x="263" y="73"/>
                        <a:pt x="273" y="98"/>
                        <a:pt x="271" y="119"/>
                      </a:cubicBezTo>
                      <a:cubicBezTo>
                        <a:pt x="267" y="160"/>
                        <a:pt x="249" y="182"/>
                        <a:pt x="235" y="200"/>
                      </a:cubicBezTo>
                      <a:cubicBezTo>
                        <a:pt x="225" y="211"/>
                        <a:pt x="216" y="222"/>
                        <a:pt x="214" y="235"/>
                      </a:cubicBezTo>
                      <a:cubicBezTo>
                        <a:pt x="214" y="237"/>
                        <a:pt x="214" y="239"/>
                        <a:pt x="214" y="241"/>
                      </a:cubicBezTo>
                      <a:cubicBezTo>
                        <a:pt x="214" y="272"/>
                        <a:pt x="253" y="286"/>
                        <a:pt x="291" y="300"/>
                      </a:cubicBezTo>
                      <a:cubicBezTo>
                        <a:pt x="302" y="304"/>
                        <a:pt x="312" y="308"/>
                        <a:pt x="322" y="312"/>
                      </a:cubicBezTo>
                      <a:cubicBezTo>
                        <a:pt x="323" y="313"/>
                        <a:pt x="325" y="313"/>
                        <a:pt x="326" y="313"/>
                      </a:cubicBezTo>
                      <a:cubicBezTo>
                        <a:pt x="330" y="313"/>
                        <a:pt x="333" y="311"/>
                        <a:pt x="335" y="307"/>
                      </a:cubicBezTo>
                      <a:cubicBezTo>
                        <a:pt x="337" y="302"/>
                        <a:pt x="335" y="296"/>
                        <a:pt x="330"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grpSp>
        </p:grpSp>
      </p:grpSp>
      <p:grpSp>
        <p:nvGrpSpPr>
          <p:cNvPr id="2" name="Group 1">
            <a:extLst>
              <a:ext uri="{FF2B5EF4-FFF2-40B4-BE49-F238E27FC236}">
                <a16:creationId xmlns:a16="http://schemas.microsoft.com/office/drawing/2014/main" id="{3EE22B89-1C56-4CAF-8241-3835C45B09A6}"/>
              </a:ext>
            </a:extLst>
          </p:cNvPr>
          <p:cNvGrpSpPr/>
          <p:nvPr/>
        </p:nvGrpSpPr>
        <p:grpSpPr>
          <a:xfrm>
            <a:off x="601793" y="1024814"/>
            <a:ext cx="1826846" cy="3427582"/>
            <a:chOff x="4648757" y="1016047"/>
            <a:chExt cx="1837038" cy="3446704"/>
          </a:xfrm>
        </p:grpSpPr>
        <p:sp>
          <p:nvSpPr>
            <p:cNvPr id="140" name="Rounded Rectangle 321">
              <a:extLst>
                <a:ext uri="{FF2B5EF4-FFF2-40B4-BE49-F238E27FC236}">
                  <a16:creationId xmlns:a16="http://schemas.microsoft.com/office/drawing/2014/main" id="{BB592B04-DB90-4028-97D8-E98B37BDD148}"/>
                </a:ext>
              </a:extLst>
            </p:cNvPr>
            <p:cNvSpPr/>
            <p:nvPr/>
          </p:nvSpPr>
          <p:spPr bwMode="auto">
            <a:xfrm>
              <a:off x="4652876" y="1302833"/>
              <a:ext cx="1828800" cy="3159918"/>
            </a:xfrm>
            <a:prstGeom prst="roundRect">
              <a:avLst/>
            </a:prstGeom>
            <a:solidFill>
              <a:srgbClr val="FFFFFF"/>
            </a:solidFill>
            <a:ln w="19050" cap="flat" cmpd="sng" algn="ctr">
              <a:solidFill>
                <a:schemeClr val="accent3"/>
              </a:solidFill>
              <a:prstDash val="solid"/>
              <a:round/>
              <a:headEnd type="none" w="med" len="med"/>
              <a:tailEnd type="none" w="med" len="med"/>
            </a:ln>
            <a:effectLst/>
          </p:spPr>
          <p:txBody>
            <a:bodyPr vert="horz" wrap="none" lIns="0" tIns="0" rIns="18186" bIns="18186" numCol="1" rtlCol="0" anchor="ctr" anchorCtr="0" compatLnSpc="1">
              <a:prstTxWarp prst="textNoShape">
                <a:avLst/>
              </a:prstTxWarp>
            </a:bodyPr>
            <a:lstStyle/>
            <a:p>
              <a:pPr algn="ctr" defTabSz="909287">
                <a:spcBef>
                  <a:spcPct val="0"/>
                </a:spcBef>
                <a:defRPr/>
              </a:pPr>
              <a:endParaRPr lang="en-US" sz="1392">
                <a:solidFill>
                  <a:srgbClr val="000000"/>
                </a:solidFill>
                <a:latin typeface="Arial" pitchFamily="34" charset="0"/>
                <a:cs typeface="Arial" pitchFamily="34" charset="0"/>
              </a:endParaRPr>
            </a:p>
          </p:txBody>
        </p:sp>
        <p:sp>
          <p:nvSpPr>
            <p:cNvPr id="41" name="Rectangle 40">
              <a:extLst>
                <a:ext uri="{FF2B5EF4-FFF2-40B4-BE49-F238E27FC236}">
                  <a16:creationId xmlns:a16="http://schemas.microsoft.com/office/drawing/2014/main" id="{75C00CB1-69F2-4D93-8853-05561FCA4311}"/>
                </a:ext>
              </a:extLst>
            </p:cNvPr>
            <p:cNvSpPr/>
            <p:nvPr/>
          </p:nvSpPr>
          <p:spPr bwMode="auto">
            <a:xfrm>
              <a:off x="4648757" y="1730413"/>
              <a:ext cx="1837038" cy="3215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defRPr/>
              </a:pPr>
              <a:r>
                <a:rPr lang="en-GB" sz="994" b="1">
                  <a:solidFill>
                    <a:srgbClr val="006E96"/>
                  </a:solidFill>
                  <a:latin typeface="Arial" pitchFamily="34" charset="0"/>
                  <a:cs typeface="Arial" pitchFamily="34" charset="0"/>
                </a:rPr>
                <a:t>Dynamic User</a:t>
              </a:r>
            </a:p>
            <a:p>
              <a:pPr algn="ctr" defTabSz="681237">
                <a:defRPr/>
              </a:pPr>
              <a:r>
                <a:rPr lang="en-GB" sz="994" b="1">
                  <a:solidFill>
                    <a:srgbClr val="006E96"/>
                  </a:solidFill>
                  <a:latin typeface="Arial" pitchFamily="34" charset="0"/>
                  <a:cs typeface="Arial" pitchFamily="34" charset="0"/>
                </a:rPr>
                <a:t>Protection</a:t>
              </a:r>
            </a:p>
          </p:txBody>
        </p:sp>
        <p:grpSp>
          <p:nvGrpSpPr>
            <p:cNvPr id="42" name="Group 41">
              <a:extLst>
                <a:ext uri="{FF2B5EF4-FFF2-40B4-BE49-F238E27FC236}">
                  <a16:creationId xmlns:a16="http://schemas.microsoft.com/office/drawing/2014/main" id="{2C222F50-66D0-4A3D-A27E-884B7A743DD8}"/>
                </a:ext>
              </a:extLst>
            </p:cNvPr>
            <p:cNvGrpSpPr/>
            <p:nvPr/>
          </p:nvGrpSpPr>
          <p:grpSpPr>
            <a:xfrm>
              <a:off x="5732535" y="2930664"/>
              <a:ext cx="603527" cy="502898"/>
              <a:chOff x="5732969" y="1847669"/>
              <a:chExt cx="603527" cy="502898"/>
            </a:xfrm>
          </p:grpSpPr>
          <p:sp>
            <p:nvSpPr>
              <p:cNvPr id="43" name="Rounded Rectangle 586">
                <a:extLst>
                  <a:ext uri="{FF2B5EF4-FFF2-40B4-BE49-F238E27FC236}">
                    <a16:creationId xmlns:a16="http://schemas.microsoft.com/office/drawing/2014/main" id="{DCD7C266-2635-4C7A-8DE6-87379C1138F9}"/>
                  </a:ext>
                </a:extLst>
              </p:cNvPr>
              <p:cNvSpPr/>
              <p:nvPr/>
            </p:nvSpPr>
            <p:spPr bwMode="auto">
              <a:xfrm>
                <a:off x="5732969" y="1855020"/>
                <a:ext cx="603527" cy="495547"/>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Behavioral </a:t>
                </a:r>
              </a:p>
              <a:p>
                <a:pPr algn="ctr" defTabSz="681237">
                  <a:defRPr/>
                </a:pPr>
                <a:r>
                  <a:rPr lang="en-US" sz="696" b="1">
                    <a:solidFill>
                      <a:srgbClr val="1D242B"/>
                    </a:solidFill>
                    <a:latin typeface="Arial" panose="020B0604020202020204"/>
                  </a:rPr>
                  <a:t>Analytics</a:t>
                </a:r>
              </a:p>
            </p:txBody>
          </p:sp>
          <p:grpSp>
            <p:nvGrpSpPr>
              <p:cNvPr id="44" name="Group 133">
                <a:extLst>
                  <a:ext uri="{FF2B5EF4-FFF2-40B4-BE49-F238E27FC236}">
                    <a16:creationId xmlns:a16="http://schemas.microsoft.com/office/drawing/2014/main" id="{A4240A00-B46E-4146-B007-958FAC5B396E}"/>
                  </a:ext>
                </a:extLst>
              </p:cNvPr>
              <p:cNvGrpSpPr/>
              <p:nvPr/>
            </p:nvGrpSpPr>
            <p:grpSpPr>
              <a:xfrm>
                <a:off x="5916790" y="1847669"/>
                <a:ext cx="252676" cy="271835"/>
                <a:chOff x="10678528" y="2724493"/>
                <a:chExt cx="468898" cy="498133"/>
              </a:xfrm>
              <a:solidFill>
                <a:schemeClr val="accent3"/>
              </a:solidFill>
            </p:grpSpPr>
            <p:sp>
              <p:nvSpPr>
                <p:cNvPr id="45" name="Freeform 30">
                  <a:extLst>
                    <a:ext uri="{FF2B5EF4-FFF2-40B4-BE49-F238E27FC236}">
                      <a16:creationId xmlns:a16="http://schemas.microsoft.com/office/drawing/2014/main" id="{03D62E83-EAF6-4466-A2E2-14064DEFC542}"/>
                    </a:ext>
                  </a:extLst>
                </p:cNvPr>
                <p:cNvSpPr>
                  <a:spLocks/>
                </p:cNvSpPr>
                <p:nvPr/>
              </p:nvSpPr>
              <p:spPr bwMode="auto">
                <a:xfrm>
                  <a:off x="10701338" y="3008313"/>
                  <a:ext cx="68263" cy="46038"/>
                </a:xfrm>
                <a:custGeom>
                  <a:avLst/>
                  <a:gdLst/>
                  <a:ahLst/>
                  <a:cxnLst>
                    <a:cxn ang="0">
                      <a:pos x="61" y="32"/>
                    </a:cxn>
                    <a:cxn ang="0">
                      <a:pos x="40" y="32"/>
                    </a:cxn>
                    <a:cxn ang="0">
                      <a:pos x="15" y="7"/>
                    </a:cxn>
                    <a:cxn ang="0">
                      <a:pos x="7" y="0"/>
                    </a:cxn>
                    <a:cxn ang="0">
                      <a:pos x="0" y="7"/>
                    </a:cxn>
                    <a:cxn ang="0">
                      <a:pos x="40" y="47"/>
                    </a:cxn>
                    <a:cxn ang="0">
                      <a:pos x="61" y="47"/>
                    </a:cxn>
                    <a:cxn ang="0">
                      <a:pos x="69" y="39"/>
                    </a:cxn>
                    <a:cxn ang="0">
                      <a:pos x="61" y="32"/>
                    </a:cxn>
                  </a:cxnLst>
                  <a:rect l="0" t="0" r="r" b="b"/>
                  <a:pathLst>
                    <a:path w="69" h="47">
                      <a:moveTo>
                        <a:pt x="61" y="32"/>
                      </a:moveTo>
                      <a:cubicBezTo>
                        <a:pt x="40" y="32"/>
                        <a:pt x="40" y="32"/>
                        <a:pt x="40" y="32"/>
                      </a:cubicBezTo>
                      <a:cubicBezTo>
                        <a:pt x="26" y="32"/>
                        <a:pt x="15" y="21"/>
                        <a:pt x="15" y="7"/>
                      </a:cubicBezTo>
                      <a:cubicBezTo>
                        <a:pt x="15" y="3"/>
                        <a:pt x="11" y="0"/>
                        <a:pt x="7" y="0"/>
                      </a:cubicBezTo>
                      <a:cubicBezTo>
                        <a:pt x="3" y="0"/>
                        <a:pt x="0" y="3"/>
                        <a:pt x="0" y="7"/>
                      </a:cubicBezTo>
                      <a:cubicBezTo>
                        <a:pt x="0" y="29"/>
                        <a:pt x="18" y="47"/>
                        <a:pt x="40" y="47"/>
                      </a:cubicBezTo>
                      <a:cubicBezTo>
                        <a:pt x="61" y="47"/>
                        <a:pt x="61" y="47"/>
                        <a:pt x="61" y="47"/>
                      </a:cubicBezTo>
                      <a:cubicBezTo>
                        <a:pt x="65" y="47"/>
                        <a:pt x="69" y="44"/>
                        <a:pt x="69" y="39"/>
                      </a:cubicBezTo>
                      <a:cubicBezTo>
                        <a:pt x="69" y="35"/>
                        <a:pt x="65" y="32"/>
                        <a:pt x="61" y="32"/>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46" name="Freeform 31">
                  <a:extLst>
                    <a:ext uri="{FF2B5EF4-FFF2-40B4-BE49-F238E27FC236}">
                      <a16:creationId xmlns:a16="http://schemas.microsoft.com/office/drawing/2014/main" id="{50AFFC27-75DB-4AB3-B01B-F054D924EED5}"/>
                    </a:ext>
                  </a:extLst>
                </p:cNvPr>
                <p:cNvSpPr>
                  <a:spLocks/>
                </p:cNvSpPr>
                <p:nvPr/>
              </p:nvSpPr>
              <p:spPr bwMode="auto">
                <a:xfrm>
                  <a:off x="10729913" y="3094038"/>
                  <a:ext cx="109538" cy="46038"/>
                </a:xfrm>
                <a:custGeom>
                  <a:avLst/>
                  <a:gdLst/>
                  <a:ahLst/>
                  <a:cxnLst>
                    <a:cxn ang="0">
                      <a:pos x="103" y="0"/>
                    </a:cxn>
                    <a:cxn ang="0">
                      <a:pos x="38" y="0"/>
                    </a:cxn>
                    <a:cxn ang="0">
                      <a:pos x="0" y="38"/>
                    </a:cxn>
                    <a:cxn ang="0">
                      <a:pos x="8" y="45"/>
                    </a:cxn>
                    <a:cxn ang="0">
                      <a:pos x="15" y="38"/>
                    </a:cxn>
                    <a:cxn ang="0">
                      <a:pos x="38" y="15"/>
                    </a:cxn>
                    <a:cxn ang="0">
                      <a:pos x="103" y="15"/>
                    </a:cxn>
                    <a:cxn ang="0">
                      <a:pos x="110" y="7"/>
                    </a:cxn>
                    <a:cxn ang="0">
                      <a:pos x="103" y="0"/>
                    </a:cxn>
                  </a:cxnLst>
                  <a:rect l="0" t="0" r="r" b="b"/>
                  <a:pathLst>
                    <a:path w="110" h="45">
                      <a:moveTo>
                        <a:pt x="103" y="0"/>
                      </a:moveTo>
                      <a:cubicBezTo>
                        <a:pt x="38" y="0"/>
                        <a:pt x="38" y="0"/>
                        <a:pt x="38" y="0"/>
                      </a:cubicBezTo>
                      <a:cubicBezTo>
                        <a:pt x="17" y="0"/>
                        <a:pt x="0" y="17"/>
                        <a:pt x="0" y="38"/>
                      </a:cubicBezTo>
                      <a:cubicBezTo>
                        <a:pt x="0" y="42"/>
                        <a:pt x="3" y="45"/>
                        <a:pt x="8" y="45"/>
                      </a:cubicBezTo>
                      <a:cubicBezTo>
                        <a:pt x="12" y="45"/>
                        <a:pt x="15" y="42"/>
                        <a:pt x="15" y="38"/>
                      </a:cubicBezTo>
                      <a:cubicBezTo>
                        <a:pt x="15" y="25"/>
                        <a:pt x="26" y="15"/>
                        <a:pt x="38" y="15"/>
                      </a:cubicBezTo>
                      <a:cubicBezTo>
                        <a:pt x="103" y="15"/>
                        <a:pt x="103" y="15"/>
                        <a:pt x="103" y="15"/>
                      </a:cubicBezTo>
                      <a:cubicBezTo>
                        <a:pt x="107" y="15"/>
                        <a:pt x="110" y="11"/>
                        <a:pt x="110" y="7"/>
                      </a:cubicBezTo>
                      <a:cubicBezTo>
                        <a:pt x="110" y="3"/>
                        <a:pt x="107" y="0"/>
                        <a:pt x="103" y="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47" name="Freeform 32">
                  <a:extLst>
                    <a:ext uri="{FF2B5EF4-FFF2-40B4-BE49-F238E27FC236}">
                      <a16:creationId xmlns:a16="http://schemas.microsoft.com/office/drawing/2014/main" id="{C3FBE580-E2A6-45E9-9E93-FFA1E1B1CA46}"/>
                    </a:ext>
                  </a:extLst>
                </p:cNvPr>
                <p:cNvSpPr>
                  <a:spLocks/>
                </p:cNvSpPr>
                <p:nvPr/>
              </p:nvSpPr>
              <p:spPr bwMode="auto">
                <a:xfrm>
                  <a:off x="10853738" y="3094038"/>
                  <a:ext cx="46038" cy="15875"/>
                </a:xfrm>
                <a:custGeom>
                  <a:avLst/>
                  <a:gdLst/>
                  <a:ahLst/>
                  <a:cxnLst>
                    <a:cxn ang="0">
                      <a:pos x="39" y="0"/>
                    </a:cxn>
                    <a:cxn ang="0">
                      <a:pos x="8" y="0"/>
                    </a:cxn>
                    <a:cxn ang="0">
                      <a:pos x="0" y="7"/>
                    </a:cxn>
                    <a:cxn ang="0">
                      <a:pos x="8" y="15"/>
                    </a:cxn>
                    <a:cxn ang="0">
                      <a:pos x="39" y="15"/>
                    </a:cxn>
                    <a:cxn ang="0">
                      <a:pos x="46" y="7"/>
                    </a:cxn>
                    <a:cxn ang="0">
                      <a:pos x="39" y="0"/>
                    </a:cxn>
                  </a:cxnLst>
                  <a:rect l="0" t="0" r="r" b="b"/>
                  <a:pathLst>
                    <a:path w="46" h="15">
                      <a:moveTo>
                        <a:pt x="39" y="0"/>
                      </a:moveTo>
                      <a:cubicBezTo>
                        <a:pt x="8" y="0"/>
                        <a:pt x="8" y="0"/>
                        <a:pt x="8" y="0"/>
                      </a:cubicBezTo>
                      <a:cubicBezTo>
                        <a:pt x="3" y="0"/>
                        <a:pt x="0" y="3"/>
                        <a:pt x="0" y="7"/>
                      </a:cubicBezTo>
                      <a:cubicBezTo>
                        <a:pt x="0" y="11"/>
                        <a:pt x="3" y="15"/>
                        <a:pt x="8" y="15"/>
                      </a:cubicBezTo>
                      <a:cubicBezTo>
                        <a:pt x="39" y="15"/>
                        <a:pt x="39" y="15"/>
                        <a:pt x="39" y="15"/>
                      </a:cubicBezTo>
                      <a:cubicBezTo>
                        <a:pt x="43" y="15"/>
                        <a:pt x="46" y="11"/>
                        <a:pt x="46" y="7"/>
                      </a:cubicBezTo>
                      <a:cubicBezTo>
                        <a:pt x="46" y="3"/>
                        <a:pt x="43" y="0"/>
                        <a:pt x="39" y="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48" name="Freeform 33">
                  <a:extLst>
                    <a:ext uri="{FF2B5EF4-FFF2-40B4-BE49-F238E27FC236}">
                      <a16:creationId xmlns:a16="http://schemas.microsoft.com/office/drawing/2014/main" id="{7E5EAB1F-603B-4D68-B6AD-156BA768DC39}"/>
                    </a:ext>
                  </a:extLst>
                </p:cNvPr>
                <p:cNvSpPr>
                  <a:spLocks/>
                </p:cNvSpPr>
                <p:nvPr/>
              </p:nvSpPr>
              <p:spPr bwMode="auto">
                <a:xfrm>
                  <a:off x="10787063" y="2949575"/>
                  <a:ext cx="60325" cy="60325"/>
                </a:xfrm>
                <a:custGeom>
                  <a:avLst/>
                  <a:gdLst/>
                  <a:ahLst/>
                  <a:cxnLst>
                    <a:cxn ang="0">
                      <a:pos x="54" y="0"/>
                    </a:cxn>
                    <a:cxn ang="0">
                      <a:pos x="46" y="7"/>
                    </a:cxn>
                    <a:cxn ang="0">
                      <a:pos x="7" y="46"/>
                    </a:cxn>
                    <a:cxn ang="0">
                      <a:pos x="0" y="54"/>
                    </a:cxn>
                    <a:cxn ang="0">
                      <a:pos x="7" y="61"/>
                    </a:cxn>
                    <a:cxn ang="0">
                      <a:pos x="61" y="7"/>
                    </a:cxn>
                    <a:cxn ang="0">
                      <a:pos x="54" y="0"/>
                    </a:cxn>
                  </a:cxnLst>
                  <a:rect l="0" t="0" r="r" b="b"/>
                  <a:pathLst>
                    <a:path w="61" h="61">
                      <a:moveTo>
                        <a:pt x="54" y="0"/>
                      </a:moveTo>
                      <a:cubicBezTo>
                        <a:pt x="50" y="0"/>
                        <a:pt x="46" y="3"/>
                        <a:pt x="46" y="7"/>
                      </a:cubicBezTo>
                      <a:cubicBezTo>
                        <a:pt x="46" y="29"/>
                        <a:pt x="29" y="46"/>
                        <a:pt x="7" y="46"/>
                      </a:cubicBezTo>
                      <a:cubicBezTo>
                        <a:pt x="3" y="46"/>
                        <a:pt x="0" y="50"/>
                        <a:pt x="0" y="54"/>
                      </a:cubicBezTo>
                      <a:cubicBezTo>
                        <a:pt x="0" y="58"/>
                        <a:pt x="3" y="61"/>
                        <a:pt x="7" y="61"/>
                      </a:cubicBezTo>
                      <a:cubicBezTo>
                        <a:pt x="37" y="61"/>
                        <a:pt x="61" y="37"/>
                        <a:pt x="61" y="7"/>
                      </a:cubicBezTo>
                      <a:cubicBezTo>
                        <a:pt x="61" y="3"/>
                        <a:pt x="58" y="0"/>
                        <a:pt x="54" y="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49" name="Freeform 34">
                  <a:extLst>
                    <a:ext uri="{FF2B5EF4-FFF2-40B4-BE49-F238E27FC236}">
                      <a16:creationId xmlns:a16="http://schemas.microsoft.com/office/drawing/2014/main" id="{D45D6617-1306-483F-B3B5-6B570620C772}"/>
                    </a:ext>
                  </a:extLst>
                </p:cNvPr>
                <p:cNvSpPr>
                  <a:spLocks/>
                </p:cNvSpPr>
                <p:nvPr/>
              </p:nvSpPr>
              <p:spPr bwMode="auto">
                <a:xfrm>
                  <a:off x="10791826" y="2835275"/>
                  <a:ext cx="41275" cy="39688"/>
                </a:xfrm>
                <a:custGeom>
                  <a:avLst/>
                  <a:gdLst/>
                  <a:ahLst/>
                  <a:cxnLst>
                    <a:cxn ang="0">
                      <a:pos x="35" y="1"/>
                    </a:cxn>
                    <a:cxn ang="0">
                      <a:pos x="0" y="32"/>
                    </a:cxn>
                    <a:cxn ang="0">
                      <a:pos x="7" y="40"/>
                    </a:cxn>
                    <a:cxn ang="0">
                      <a:pos x="8" y="40"/>
                    </a:cxn>
                    <a:cxn ang="0">
                      <a:pos x="15" y="33"/>
                    </a:cxn>
                    <a:cxn ang="0">
                      <a:pos x="34" y="16"/>
                    </a:cxn>
                    <a:cxn ang="0">
                      <a:pos x="42" y="9"/>
                    </a:cxn>
                    <a:cxn ang="0">
                      <a:pos x="35" y="1"/>
                    </a:cxn>
                  </a:cxnLst>
                  <a:rect l="0" t="0" r="r" b="b"/>
                  <a:pathLst>
                    <a:path w="42" h="40">
                      <a:moveTo>
                        <a:pt x="35" y="1"/>
                      </a:moveTo>
                      <a:cubicBezTo>
                        <a:pt x="17" y="0"/>
                        <a:pt x="2" y="14"/>
                        <a:pt x="0" y="32"/>
                      </a:cubicBezTo>
                      <a:cubicBezTo>
                        <a:pt x="0" y="36"/>
                        <a:pt x="3" y="39"/>
                        <a:pt x="7" y="40"/>
                      </a:cubicBezTo>
                      <a:cubicBezTo>
                        <a:pt x="8" y="40"/>
                        <a:pt x="8" y="40"/>
                        <a:pt x="8" y="40"/>
                      </a:cubicBezTo>
                      <a:cubicBezTo>
                        <a:pt x="12" y="40"/>
                        <a:pt x="15" y="37"/>
                        <a:pt x="15" y="33"/>
                      </a:cubicBezTo>
                      <a:cubicBezTo>
                        <a:pt x="16" y="23"/>
                        <a:pt x="24" y="16"/>
                        <a:pt x="34" y="16"/>
                      </a:cubicBezTo>
                      <a:cubicBezTo>
                        <a:pt x="38" y="17"/>
                        <a:pt x="42" y="13"/>
                        <a:pt x="42" y="9"/>
                      </a:cubicBezTo>
                      <a:cubicBezTo>
                        <a:pt x="42" y="5"/>
                        <a:pt x="39" y="2"/>
                        <a:pt x="35" y="1"/>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0" name="Freeform 35">
                  <a:extLst>
                    <a:ext uri="{FF2B5EF4-FFF2-40B4-BE49-F238E27FC236}">
                      <a16:creationId xmlns:a16="http://schemas.microsoft.com/office/drawing/2014/main" id="{248351B6-6DE8-4A6F-B266-563C0A5DB5F1}"/>
                    </a:ext>
                  </a:extLst>
                </p:cNvPr>
                <p:cNvSpPr>
                  <a:spLocks/>
                </p:cNvSpPr>
                <p:nvPr/>
              </p:nvSpPr>
              <p:spPr bwMode="auto">
                <a:xfrm>
                  <a:off x="10793413" y="3127375"/>
                  <a:ext cx="44450" cy="74613"/>
                </a:xfrm>
                <a:custGeom>
                  <a:avLst/>
                  <a:gdLst/>
                  <a:ahLst/>
                  <a:cxnLst>
                    <a:cxn ang="0">
                      <a:pos x="8" y="0"/>
                    </a:cxn>
                    <a:cxn ang="0">
                      <a:pos x="0" y="7"/>
                    </a:cxn>
                    <a:cxn ang="0">
                      <a:pos x="8" y="15"/>
                    </a:cxn>
                    <a:cxn ang="0">
                      <a:pos x="30" y="37"/>
                    </a:cxn>
                    <a:cxn ang="0">
                      <a:pos x="8" y="60"/>
                    </a:cxn>
                    <a:cxn ang="0">
                      <a:pos x="0" y="67"/>
                    </a:cxn>
                    <a:cxn ang="0">
                      <a:pos x="8" y="75"/>
                    </a:cxn>
                    <a:cxn ang="0">
                      <a:pos x="45" y="37"/>
                    </a:cxn>
                    <a:cxn ang="0">
                      <a:pos x="8" y="0"/>
                    </a:cxn>
                  </a:cxnLst>
                  <a:rect l="0" t="0" r="r" b="b"/>
                  <a:pathLst>
                    <a:path w="45" h="75">
                      <a:moveTo>
                        <a:pt x="8" y="0"/>
                      </a:moveTo>
                      <a:cubicBezTo>
                        <a:pt x="4" y="0"/>
                        <a:pt x="0" y="3"/>
                        <a:pt x="0" y="7"/>
                      </a:cubicBezTo>
                      <a:cubicBezTo>
                        <a:pt x="0" y="12"/>
                        <a:pt x="4" y="15"/>
                        <a:pt x="8" y="15"/>
                      </a:cubicBezTo>
                      <a:cubicBezTo>
                        <a:pt x="20" y="15"/>
                        <a:pt x="30" y="25"/>
                        <a:pt x="30" y="37"/>
                      </a:cubicBezTo>
                      <a:cubicBezTo>
                        <a:pt x="30" y="50"/>
                        <a:pt x="20" y="60"/>
                        <a:pt x="8" y="60"/>
                      </a:cubicBezTo>
                      <a:cubicBezTo>
                        <a:pt x="4" y="60"/>
                        <a:pt x="0" y="63"/>
                        <a:pt x="0" y="67"/>
                      </a:cubicBezTo>
                      <a:cubicBezTo>
                        <a:pt x="0" y="71"/>
                        <a:pt x="4" y="75"/>
                        <a:pt x="8" y="75"/>
                      </a:cubicBezTo>
                      <a:cubicBezTo>
                        <a:pt x="28" y="75"/>
                        <a:pt x="45" y="58"/>
                        <a:pt x="45" y="37"/>
                      </a:cubicBezTo>
                      <a:cubicBezTo>
                        <a:pt x="45" y="17"/>
                        <a:pt x="28" y="0"/>
                        <a:pt x="8" y="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1" name="Freeform 36">
                  <a:extLst>
                    <a:ext uri="{FF2B5EF4-FFF2-40B4-BE49-F238E27FC236}">
                      <a16:creationId xmlns:a16="http://schemas.microsoft.com/office/drawing/2014/main" id="{C1B65611-A606-4CCA-9747-926D452C6B89}"/>
                    </a:ext>
                  </a:extLst>
                </p:cNvPr>
                <p:cNvSpPr>
                  <a:spLocks/>
                </p:cNvSpPr>
                <p:nvPr/>
              </p:nvSpPr>
              <p:spPr bwMode="auto">
                <a:xfrm>
                  <a:off x="10869613" y="2952750"/>
                  <a:ext cx="41275" cy="65088"/>
                </a:xfrm>
                <a:custGeom>
                  <a:avLst/>
                  <a:gdLst/>
                  <a:ahLst/>
                  <a:cxnLst>
                    <a:cxn ang="0">
                      <a:pos x="8" y="0"/>
                    </a:cxn>
                    <a:cxn ang="0">
                      <a:pos x="0" y="8"/>
                    </a:cxn>
                    <a:cxn ang="0">
                      <a:pos x="8" y="15"/>
                    </a:cxn>
                    <a:cxn ang="0">
                      <a:pos x="26" y="33"/>
                    </a:cxn>
                    <a:cxn ang="0">
                      <a:pos x="8" y="51"/>
                    </a:cxn>
                    <a:cxn ang="0">
                      <a:pos x="0" y="59"/>
                    </a:cxn>
                    <a:cxn ang="0">
                      <a:pos x="8" y="66"/>
                    </a:cxn>
                    <a:cxn ang="0">
                      <a:pos x="41" y="33"/>
                    </a:cxn>
                    <a:cxn ang="0">
                      <a:pos x="8" y="0"/>
                    </a:cxn>
                  </a:cxnLst>
                  <a:rect l="0" t="0" r="r" b="b"/>
                  <a:pathLst>
                    <a:path w="41" h="66">
                      <a:moveTo>
                        <a:pt x="8" y="0"/>
                      </a:moveTo>
                      <a:cubicBezTo>
                        <a:pt x="3" y="0"/>
                        <a:pt x="0" y="4"/>
                        <a:pt x="0" y="8"/>
                      </a:cubicBezTo>
                      <a:cubicBezTo>
                        <a:pt x="0" y="12"/>
                        <a:pt x="3" y="15"/>
                        <a:pt x="8" y="15"/>
                      </a:cubicBezTo>
                      <a:cubicBezTo>
                        <a:pt x="18" y="15"/>
                        <a:pt x="26" y="23"/>
                        <a:pt x="26" y="33"/>
                      </a:cubicBezTo>
                      <a:cubicBezTo>
                        <a:pt x="26" y="43"/>
                        <a:pt x="18" y="51"/>
                        <a:pt x="8" y="51"/>
                      </a:cubicBezTo>
                      <a:cubicBezTo>
                        <a:pt x="3" y="51"/>
                        <a:pt x="0" y="54"/>
                        <a:pt x="0" y="59"/>
                      </a:cubicBezTo>
                      <a:cubicBezTo>
                        <a:pt x="0" y="63"/>
                        <a:pt x="3" y="66"/>
                        <a:pt x="8" y="66"/>
                      </a:cubicBezTo>
                      <a:cubicBezTo>
                        <a:pt x="26" y="66"/>
                        <a:pt x="41" y="51"/>
                        <a:pt x="41" y="33"/>
                      </a:cubicBezTo>
                      <a:cubicBezTo>
                        <a:pt x="41" y="15"/>
                        <a:pt x="26" y="0"/>
                        <a:pt x="8" y="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2" name="Freeform 37">
                  <a:extLst>
                    <a:ext uri="{FF2B5EF4-FFF2-40B4-BE49-F238E27FC236}">
                      <a16:creationId xmlns:a16="http://schemas.microsoft.com/office/drawing/2014/main" id="{E1E0E951-8278-4B96-BACA-32E605D1975C}"/>
                    </a:ext>
                  </a:extLst>
                </p:cNvPr>
                <p:cNvSpPr>
                  <a:spLocks/>
                </p:cNvSpPr>
                <p:nvPr/>
              </p:nvSpPr>
              <p:spPr bwMode="auto">
                <a:xfrm>
                  <a:off x="10739438" y="2905125"/>
                  <a:ext cx="52388" cy="90488"/>
                </a:xfrm>
                <a:custGeom>
                  <a:avLst/>
                  <a:gdLst/>
                  <a:ahLst/>
                  <a:cxnLst>
                    <a:cxn ang="0">
                      <a:pos x="7" y="0"/>
                    </a:cxn>
                    <a:cxn ang="0">
                      <a:pos x="0" y="7"/>
                    </a:cxn>
                    <a:cxn ang="0">
                      <a:pos x="7" y="15"/>
                    </a:cxn>
                    <a:cxn ang="0">
                      <a:pos x="38" y="45"/>
                    </a:cxn>
                    <a:cxn ang="0">
                      <a:pos x="7" y="76"/>
                    </a:cxn>
                    <a:cxn ang="0">
                      <a:pos x="0" y="84"/>
                    </a:cxn>
                    <a:cxn ang="0">
                      <a:pos x="7" y="91"/>
                    </a:cxn>
                    <a:cxn ang="0">
                      <a:pos x="53" y="45"/>
                    </a:cxn>
                    <a:cxn ang="0">
                      <a:pos x="7" y="0"/>
                    </a:cxn>
                  </a:cxnLst>
                  <a:rect l="0" t="0" r="r" b="b"/>
                  <a:pathLst>
                    <a:path w="53" h="91">
                      <a:moveTo>
                        <a:pt x="7" y="0"/>
                      </a:moveTo>
                      <a:cubicBezTo>
                        <a:pt x="3" y="0"/>
                        <a:pt x="0" y="3"/>
                        <a:pt x="0" y="7"/>
                      </a:cubicBezTo>
                      <a:cubicBezTo>
                        <a:pt x="0" y="11"/>
                        <a:pt x="3" y="15"/>
                        <a:pt x="7" y="15"/>
                      </a:cubicBezTo>
                      <a:cubicBezTo>
                        <a:pt x="25" y="15"/>
                        <a:pt x="38" y="28"/>
                        <a:pt x="38" y="45"/>
                      </a:cubicBezTo>
                      <a:cubicBezTo>
                        <a:pt x="38" y="62"/>
                        <a:pt x="25" y="76"/>
                        <a:pt x="7" y="76"/>
                      </a:cubicBezTo>
                      <a:cubicBezTo>
                        <a:pt x="3" y="76"/>
                        <a:pt x="0" y="80"/>
                        <a:pt x="0" y="84"/>
                      </a:cubicBezTo>
                      <a:cubicBezTo>
                        <a:pt x="0" y="88"/>
                        <a:pt x="3" y="91"/>
                        <a:pt x="7" y="91"/>
                      </a:cubicBezTo>
                      <a:cubicBezTo>
                        <a:pt x="33" y="91"/>
                        <a:pt x="53" y="71"/>
                        <a:pt x="53" y="45"/>
                      </a:cubicBezTo>
                      <a:cubicBezTo>
                        <a:pt x="53" y="20"/>
                        <a:pt x="33" y="0"/>
                        <a:pt x="7" y="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3" name="Freeform 38">
                  <a:extLst>
                    <a:ext uri="{FF2B5EF4-FFF2-40B4-BE49-F238E27FC236}">
                      <a16:creationId xmlns:a16="http://schemas.microsoft.com/office/drawing/2014/main" id="{8B5D0E54-3B9E-47A3-BFC7-EB07E596EC0D}"/>
                    </a:ext>
                  </a:extLst>
                </p:cNvPr>
                <p:cNvSpPr>
                  <a:spLocks noEditPoints="1"/>
                </p:cNvSpPr>
                <p:nvPr/>
              </p:nvSpPr>
              <p:spPr bwMode="auto">
                <a:xfrm>
                  <a:off x="11069638" y="2905125"/>
                  <a:ext cx="52388" cy="49213"/>
                </a:xfrm>
                <a:custGeom>
                  <a:avLst/>
                  <a:gdLst/>
                  <a:ahLst/>
                  <a:cxnLst>
                    <a:cxn ang="0">
                      <a:pos x="26" y="0"/>
                    </a:cxn>
                    <a:cxn ang="0">
                      <a:pos x="0" y="26"/>
                    </a:cxn>
                    <a:cxn ang="0">
                      <a:pos x="26" y="51"/>
                    </a:cxn>
                    <a:cxn ang="0">
                      <a:pos x="52" y="26"/>
                    </a:cxn>
                    <a:cxn ang="0">
                      <a:pos x="26" y="0"/>
                    </a:cxn>
                    <a:cxn ang="0">
                      <a:pos x="26" y="36"/>
                    </a:cxn>
                    <a:cxn ang="0">
                      <a:pos x="15" y="26"/>
                    </a:cxn>
                    <a:cxn ang="0">
                      <a:pos x="26" y="15"/>
                    </a:cxn>
                    <a:cxn ang="0">
                      <a:pos x="37" y="26"/>
                    </a:cxn>
                    <a:cxn ang="0">
                      <a:pos x="26" y="36"/>
                    </a:cxn>
                  </a:cxnLst>
                  <a:rect l="0" t="0" r="r" b="b"/>
                  <a:pathLst>
                    <a:path w="52" h="51">
                      <a:moveTo>
                        <a:pt x="26" y="0"/>
                      </a:moveTo>
                      <a:cubicBezTo>
                        <a:pt x="12" y="0"/>
                        <a:pt x="0" y="12"/>
                        <a:pt x="0" y="26"/>
                      </a:cubicBezTo>
                      <a:cubicBezTo>
                        <a:pt x="0" y="40"/>
                        <a:pt x="12" y="51"/>
                        <a:pt x="26" y="51"/>
                      </a:cubicBezTo>
                      <a:cubicBezTo>
                        <a:pt x="40" y="51"/>
                        <a:pt x="52" y="40"/>
                        <a:pt x="52" y="26"/>
                      </a:cubicBezTo>
                      <a:cubicBezTo>
                        <a:pt x="52" y="12"/>
                        <a:pt x="40" y="0"/>
                        <a:pt x="26" y="0"/>
                      </a:cubicBezTo>
                      <a:close/>
                      <a:moveTo>
                        <a:pt x="26" y="36"/>
                      </a:moveTo>
                      <a:cubicBezTo>
                        <a:pt x="20" y="36"/>
                        <a:pt x="15" y="32"/>
                        <a:pt x="15" y="26"/>
                      </a:cubicBezTo>
                      <a:cubicBezTo>
                        <a:pt x="15" y="20"/>
                        <a:pt x="20" y="15"/>
                        <a:pt x="26" y="15"/>
                      </a:cubicBezTo>
                      <a:cubicBezTo>
                        <a:pt x="32" y="15"/>
                        <a:pt x="37" y="20"/>
                        <a:pt x="37" y="26"/>
                      </a:cubicBezTo>
                      <a:cubicBezTo>
                        <a:pt x="37" y="32"/>
                        <a:pt x="32" y="36"/>
                        <a:pt x="26" y="36"/>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4" name="Freeform 39">
                  <a:extLst>
                    <a:ext uri="{FF2B5EF4-FFF2-40B4-BE49-F238E27FC236}">
                      <a16:creationId xmlns:a16="http://schemas.microsoft.com/office/drawing/2014/main" id="{DCE23781-5E37-4CD9-9A30-05F46397C1B9}"/>
                    </a:ext>
                  </a:extLst>
                </p:cNvPr>
                <p:cNvSpPr>
                  <a:spLocks noEditPoints="1"/>
                </p:cNvSpPr>
                <p:nvPr/>
              </p:nvSpPr>
              <p:spPr bwMode="auto">
                <a:xfrm>
                  <a:off x="11096626" y="3094038"/>
                  <a:ext cx="50800" cy="50800"/>
                </a:xfrm>
                <a:custGeom>
                  <a:avLst/>
                  <a:gdLst/>
                  <a:ahLst/>
                  <a:cxnLst>
                    <a:cxn ang="0">
                      <a:pos x="25" y="0"/>
                    </a:cxn>
                    <a:cxn ang="0">
                      <a:pos x="0" y="26"/>
                    </a:cxn>
                    <a:cxn ang="0">
                      <a:pos x="25" y="51"/>
                    </a:cxn>
                    <a:cxn ang="0">
                      <a:pos x="51" y="26"/>
                    </a:cxn>
                    <a:cxn ang="0">
                      <a:pos x="25" y="0"/>
                    </a:cxn>
                    <a:cxn ang="0">
                      <a:pos x="25" y="36"/>
                    </a:cxn>
                    <a:cxn ang="0">
                      <a:pos x="15" y="26"/>
                    </a:cxn>
                    <a:cxn ang="0">
                      <a:pos x="25" y="15"/>
                    </a:cxn>
                    <a:cxn ang="0">
                      <a:pos x="36" y="26"/>
                    </a:cxn>
                    <a:cxn ang="0">
                      <a:pos x="25" y="36"/>
                    </a:cxn>
                  </a:cxnLst>
                  <a:rect l="0" t="0" r="r" b="b"/>
                  <a:pathLst>
                    <a:path w="51" h="51">
                      <a:moveTo>
                        <a:pt x="25" y="0"/>
                      </a:moveTo>
                      <a:cubicBezTo>
                        <a:pt x="11" y="0"/>
                        <a:pt x="0" y="12"/>
                        <a:pt x="0" y="26"/>
                      </a:cubicBezTo>
                      <a:cubicBezTo>
                        <a:pt x="0" y="40"/>
                        <a:pt x="11" y="51"/>
                        <a:pt x="25" y="51"/>
                      </a:cubicBezTo>
                      <a:cubicBezTo>
                        <a:pt x="39" y="51"/>
                        <a:pt x="51" y="40"/>
                        <a:pt x="51" y="26"/>
                      </a:cubicBezTo>
                      <a:cubicBezTo>
                        <a:pt x="51" y="12"/>
                        <a:pt x="39" y="0"/>
                        <a:pt x="25" y="0"/>
                      </a:cubicBezTo>
                      <a:close/>
                      <a:moveTo>
                        <a:pt x="25" y="36"/>
                      </a:moveTo>
                      <a:cubicBezTo>
                        <a:pt x="19" y="36"/>
                        <a:pt x="15" y="31"/>
                        <a:pt x="15" y="26"/>
                      </a:cubicBezTo>
                      <a:cubicBezTo>
                        <a:pt x="15" y="20"/>
                        <a:pt x="19" y="15"/>
                        <a:pt x="25" y="15"/>
                      </a:cubicBezTo>
                      <a:cubicBezTo>
                        <a:pt x="31" y="15"/>
                        <a:pt x="36" y="20"/>
                        <a:pt x="36" y="26"/>
                      </a:cubicBezTo>
                      <a:cubicBezTo>
                        <a:pt x="36" y="31"/>
                        <a:pt x="31" y="36"/>
                        <a:pt x="25" y="36"/>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5" name="Freeform 40">
                  <a:extLst>
                    <a:ext uri="{FF2B5EF4-FFF2-40B4-BE49-F238E27FC236}">
                      <a16:creationId xmlns:a16="http://schemas.microsoft.com/office/drawing/2014/main" id="{BC3E350F-E5A5-48FD-AE12-844D546DBC93}"/>
                    </a:ext>
                  </a:extLst>
                </p:cNvPr>
                <p:cNvSpPr>
                  <a:spLocks noEditPoints="1"/>
                </p:cNvSpPr>
                <p:nvPr/>
              </p:nvSpPr>
              <p:spPr bwMode="auto">
                <a:xfrm>
                  <a:off x="11064876" y="2992438"/>
                  <a:ext cx="66675" cy="63500"/>
                </a:xfrm>
                <a:custGeom>
                  <a:avLst/>
                  <a:gdLst/>
                  <a:ahLst/>
                  <a:cxnLst>
                    <a:cxn ang="0">
                      <a:pos x="40" y="14"/>
                    </a:cxn>
                    <a:cxn ang="0">
                      <a:pos x="28" y="17"/>
                    </a:cxn>
                    <a:cxn ang="0">
                      <a:pos x="14" y="3"/>
                    </a:cxn>
                    <a:cxn ang="0">
                      <a:pos x="3" y="3"/>
                    </a:cxn>
                    <a:cxn ang="0">
                      <a:pos x="3" y="13"/>
                    </a:cxn>
                    <a:cxn ang="0">
                      <a:pos x="18" y="28"/>
                    </a:cxn>
                    <a:cxn ang="0">
                      <a:pos x="15" y="40"/>
                    </a:cxn>
                    <a:cxn ang="0">
                      <a:pos x="40" y="65"/>
                    </a:cxn>
                    <a:cxn ang="0">
                      <a:pos x="66" y="40"/>
                    </a:cxn>
                    <a:cxn ang="0">
                      <a:pos x="40" y="14"/>
                    </a:cxn>
                    <a:cxn ang="0">
                      <a:pos x="40" y="50"/>
                    </a:cxn>
                    <a:cxn ang="0">
                      <a:pos x="30" y="40"/>
                    </a:cxn>
                    <a:cxn ang="0">
                      <a:pos x="40" y="29"/>
                    </a:cxn>
                    <a:cxn ang="0">
                      <a:pos x="51" y="40"/>
                    </a:cxn>
                    <a:cxn ang="0">
                      <a:pos x="40" y="50"/>
                    </a:cxn>
                  </a:cxnLst>
                  <a:rect l="0" t="0" r="r" b="b"/>
                  <a:pathLst>
                    <a:path w="66" h="65">
                      <a:moveTo>
                        <a:pt x="40" y="14"/>
                      </a:moveTo>
                      <a:cubicBezTo>
                        <a:pt x="36" y="14"/>
                        <a:pt x="32" y="15"/>
                        <a:pt x="28" y="17"/>
                      </a:cubicBezTo>
                      <a:cubicBezTo>
                        <a:pt x="14" y="3"/>
                        <a:pt x="14" y="3"/>
                        <a:pt x="14" y="3"/>
                      </a:cubicBezTo>
                      <a:cubicBezTo>
                        <a:pt x="11" y="0"/>
                        <a:pt x="6" y="0"/>
                        <a:pt x="3" y="3"/>
                      </a:cubicBezTo>
                      <a:cubicBezTo>
                        <a:pt x="0" y="6"/>
                        <a:pt x="0" y="10"/>
                        <a:pt x="3" y="13"/>
                      </a:cubicBezTo>
                      <a:cubicBezTo>
                        <a:pt x="18" y="28"/>
                        <a:pt x="18" y="28"/>
                        <a:pt x="18" y="28"/>
                      </a:cubicBezTo>
                      <a:cubicBezTo>
                        <a:pt x="16" y="31"/>
                        <a:pt x="15" y="36"/>
                        <a:pt x="15" y="40"/>
                      </a:cubicBezTo>
                      <a:cubicBezTo>
                        <a:pt x="15" y="54"/>
                        <a:pt x="26" y="65"/>
                        <a:pt x="40" y="65"/>
                      </a:cubicBezTo>
                      <a:cubicBezTo>
                        <a:pt x="54" y="65"/>
                        <a:pt x="66" y="54"/>
                        <a:pt x="66" y="40"/>
                      </a:cubicBezTo>
                      <a:cubicBezTo>
                        <a:pt x="66" y="26"/>
                        <a:pt x="54" y="14"/>
                        <a:pt x="40" y="14"/>
                      </a:cubicBezTo>
                      <a:close/>
                      <a:moveTo>
                        <a:pt x="40" y="50"/>
                      </a:moveTo>
                      <a:cubicBezTo>
                        <a:pt x="35" y="50"/>
                        <a:pt x="30" y="46"/>
                        <a:pt x="30" y="40"/>
                      </a:cubicBezTo>
                      <a:cubicBezTo>
                        <a:pt x="30" y="34"/>
                        <a:pt x="35" y="29"/>
                        <a:pt x="40" y="29"/>
                      </a:cubicBezTo>
                      <a:cubicBezTo>
                        <a:pt x="46" y="29"/>
                        <a:pt x="51" y="34"/>
                        <a:pt x="51" y="40"/>
                      </a:cubicBezTo>
                      <a:cubicBezTo>
                        <a:pt x="51" y="46"/>
                        <a:pt x="46" y="50"/>
                        <a:pt x="40" y="50"/>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6" name="Freeform 41">
                  <a:extLst>
                    <a:ext uri="{FF2B5EF4-FFF2-40B4-BE49-F238E27FC236}">
                      <a16:creationId xmlns:a16="http://schemas.microsoft.com/office/drawing/2014/main" id="{90F9DE41-F48A-4D21-88B6-083164EB55A3}"/>
                    </a:ext>
                  </a:extLst>
                </p:cNvPr>
                <p:cNvSpPr>
                  <a:spLocks noEditPoints="1"/>
                </p:cNvSpPr>
                <p:nvPr/>
              </p:nvSpPr>
              <p:spPr bwMode="auto">
                <a:xfrm>
                  <a:off x="11063288" y="3173413"/>
                  <a:ext cx="50800" cy="49213"/>
                </a:xfrm>
                <a:custGeom>
                  <a:avLst/>
                  <a:gdLst/>
                  <a:ahLst/>
                  <a:cxnLst>
                    <a:cxn ang="0">
                      <a:pos x="25" y="0"/>
                    </a:cxn>
                    <a:cxn ang="0">
                      <a:pos x="0" y="25"/>
                    </a:cxn>
                    <a:cxn ang="0">
                      <a:pos x="25" y="50"/>
                    </a:cxn>
                    <a:cxn ang="0">
                      <a:pos x="51" y="25"/>
                    </a:cxn>
                    <a:cxn ang="0">
                      <a:pos x="25" y="0"/>
                    </a:cxn>
                    <a:cxn ang="0">
                      <a:pos x="25" y="35"/>
                    </a:cxn>
                    <a:cxn ang="0">
                      <a:pos x="15" y="25"/>
                    </a:cxn>
                    <a:cxn ang="0">
                      <a:pos x="25" y="14"/>
                    </a:cxn>
                    <a:cxn ang="0">
                      <a:pos x="36" y="25"/>
                    </a:cxn>
                    <a:cxn ang="0">
                      <a:pos x="25" y="35"/>
                    </a:cxn>
                  </a:cxnLst>
                  <a:rect l="0" t="0" r="r" b="b"/>
                  <a:pathLst>
                    <a:path w="51" h="50">
                      <a:moveTo>
                        <a:pt x="25" y="0"/>
                      </a:moveTo>
                      <a:cubicBezTo>
                        <a:pt x="11" y="0"/>
                        <a:pt x="0" y="11"/>
                        <a:pt x="0" y="25"/>
                      </a:cubicBezTo>
                      <a:cubicBezTo>
                        <a:pt x="0" y="39"/>
                        <a:pt x="11" y="50"/>
                        <a:pt x="25" y="50"/>
                      </a:cubicBezTo>
                      <a:cubicBezTo>
                        <a:pt x="40" y="50"/>
                        <a:pt x="51" y="39"/>
                        <a:pt x="51" y="25"/>
                      </a:cubicBezTo>
                      <a:cubicBezTo>
                        <a:pt x="51" y="11"/>
                        <a:pt x="40" y="0"/>
                        <a:pt x="25" y="0"/>
                      </a:cubicBezTo>
                      <a:close/>
                      <a:moveTo>
                        <a:pt x="25" y="35"/>
                      </a:moveTo>
                      <a:cubicBezTo>
                        <a:pt x="20" y="35"/>
                        <a:pt x="15" y="31"/>
                        <a:pt x="15" y="25"/>
                      </a:cubicBezTo>
                      <a:cubicBezTo>
                        <a:pt x="15" y="19"/>
                        <a:pt x="20" y="14"/>
                        <a:pt x="25" y="14"/>
                      </a:cubicBezTo>
                      <a:cubicBezTo>
                        <a:pt x="31" y="14"/>
                        <a:pt x="36" y="19"/>
                        <a:pt x="36" y="25"/>
                      </a:cubicBezTo>
                      <a:cubicBezTo>
                        <a:pt x="36" y="31"/>
                        <a:pt x="31" y="35"/>
                        <a:pt x="25" y="35"/>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sp>
              <p:nvSpPr>
                <p:cNvPr id="57" name="Freeform 42">
                  <a:extLst>
                    <a:ext uri="{FF2B5EF4-FFF2-40B4-BE49-F238E27FC236}">
                      <a16:creationId xmlns:a16="http://schemas.microsoft.com/office/drawing/2014/main" id="{7BD526CB-AA96-4DDC-B0DA-77CFEAF52559}"/>
                    </a:ext>
                  </a:extLst>
                </p:cNvPr>
                <p:cNvSpPr>
                  <a:spLocks noEditPoints="1"/>
                </p:cNvSpPr>
                <p:nvPr/>
              </p:nvSpPr>
              <p:spPr bwMode="auto">
                <a:xfrm>
                  <a:off x="10678528" y="2724493"/>
                  <a:ext cx="391102" cy="419835"/>
                </a:xfrm>
                <a:custGeom>
                  <a:avLst/>
                  <a:gdLst/>
                  <a:ahLst/>
                  <a:cxnLst>
                    <a:cxn ang="0">
                      <a:pos x="400" y="106"/>
                    </a:cxn>
                    <a:cxn ang="0">
                      <a:pos x="409" y="57"/>
                    </a:cxn>
                    <a:cxn ang="0">
                      <a:pos x="360" y="124"/>
                    </a:cxn>
                    <a:cxn ang="0">
                      <a:pos x="295" y="76"/>
                    </a:cxn>
                    <a:cxn ang="0">
                      <a:pos x="362" y="69"/>
                    </a:cxn>
                    <a:cxn ang="0">
                      <a:pos x="295" y="61"/>
                    </a:cxn>
                    <a:cxn ang="0">
                      <a:pos x="179" y="35"/>
                    </a:cxn>
                    <a:cxn ang="0">
                      <a:pos x="102" y="96"/>
                    </a:cxn>
                    <a:cxn ang="0">
                      <a:pos x="0" y="256"/>
                    </a:cxn>
                    <a:cxn ang="0">
                      <a:pos x="39" y="353"/>
                    </a:cxn>
                    <a:cxn ang="0">
                      <a:pos x="66" y="385"/>
                    </a:cxn>
                    <a:cxn ang="0">
                      <a:pos x="79" y="310"/>
                    </a:cxn>
                    <a:cxn ang="0">
                      <a:pos x="50" y="317"/>
                    </a:cxn>
                    <a:cxn ang="0">
                      <a:pos x="87" y="184"/>
                    </a:cxn>
                    <a:cxn ang="0">
                      <a:pos x="56" y="175"/>
                    </a:cxn>
                    <a:cxn ang="0">
                      <a:pos x="117" y="113"/>
                    </a:cxn>
                    <a:cxn ang="0">
                      <a:pos x="126" y="98"/>
                    </a:cxn>
                    <a:cxn ang="0">
                      <a:pos x="224" y="98"/>
                    </a:cxn>
                    <a:cxn ang="0">
                      <a:pos x="195" y="38"/>
                    </a:cxn>
                    <a:cxn ang="0">
                      <a:pos x="280" y="61"/>
                    </a:cxn>
                    <a:cxn ang="0">
                      <a:pos x="265" y="76"/>
                    </a:cxn>
                    <a:cxn ang="0">
                      <a:pos x="219" y="126"/>
                    </a:cxn>
                    <a:cxn ang="0">
                      <a:pos x="179" y="101"/>
                    </a:cxn>
                    <a:cxn ang="0">
                      <a:pos x="280" y="267"/>
                    </a:cxn>
                    <a:cxn ang="0">
                      <a:pos x="158" y="282"/>
                    </a:cxn>
                    <a:cxn ang="0">
                      <a:pos x="257" y="385"/>
                    </a:cxn>
                    <a:cxn ang="0">
                      <a:pos x="233" y="423"/>
                    </a:cxn>
                    <a:cxn ang="0">
                      <a:pos x="280" y="452"/>
                    </a:cxn>
                    <a:cxn ang="0">
                      <a:pos x="258" y="463"/>
                    </a:cxn>
                    <a:cxn ang="0">
                      <a:pos x="234" y="497"/>
                    </a:cxn>
                    <a:cxn ang="0">
                      <a:pos x="219" y="449"/>
                    </a:cxn>
                    <a:cxn ang="0">
                      <a:pos x="175" y="462"/>
                    </a:cxn>
                    <a:cxn ang="0">
                      <a:pos x="143" y="401"/>
                    </a:cxn>
                    <a:cxn ang="0">
                      <a:pos x="98" y="401"/>
                    </a:cxn>
                    <a:cxn ang="0">
                      <a:pos x="111" y="416"/>
                    </a:cxn>
                    <a:cxn ang="0">
                      <a:pos x="234" y="512"/>
                    </a:cxn>
                    <a:cxn ang="0">
                      <a:pos x="335" y="435"/>
                    </a:cxn>
                    <a:cxn ang="0">
                      <a:pos x="352" y="468"/>
                    </a:cxn>
                    <a:cxn ang="0">
                      <a:pos x="377" y="442"/>
                    </a:cxn>
                    <a:cxn ang="0">
                      <a:pos x="335" y="420"/>
                    </a:cxn>
                    <a:cxn ang="0">
                      <a:pos x="360" y="380"/>
                    </a:cxn>
                    <a:cxn ang="0">
                      <a:pos x="384" y="347"/>
                    </a:cxn>
                    <a:cxn ang="0">
                      <a:pos x="295" y="315"/>
                    </a:cxn>
                    <a:cxn ang="0">
                      <a:pos x="423" y="307"/>
                    </a:cxn>
                    <a:cxn ang="0">
                      <a:pos x="295" y="300"/>
                    </a:cxn>
                    <a:cxn ang="0">
                      <a:pos x="338" y="263"/>
                    </a:cxn>
                    <a:cxn ang="0">
                      <a:pos x="313" y="230"/>
                    </a:cxn>
                    <a:cxn ang="0">
                      <a:pos x="377" y="187"/>
                    </a:cxn>
                    <a:cxn ang="0">
                      <a:pos x="400" y="206"/>
                    </a:cxn>
                    <a:cxn ang="0">
                      <a:pos x="390" y="178"/>
                    </a:cxn>
                    <a:cxn ang="0">
                      <a:pos x="295" y="141"/>
                    </a:cxn>
                    <a:cxn ang="0">
                      <a:pos x="419" y="83"/>
                    </a:cxn>
                    <a:cxn ang="0">
                      <a:pos x="409" y="72"/>
                    </a:cxn>
                    <a:cxn ang="0">
                      <a:pos x="337" y="79"/>
                    </a:cxn>
                    <a:cxn ang="0">
                      <a:pos x="377" y="457"/>
                    </a:cxn>
                    <a:cxn ang="0">
                      <a:pos x="367" y="468"/>
                    </a:cxn>
                    <a:cxn ang="0">
                      <a:pos x="395" y="372"/>
                    </a:cxn>
                    <a:cxn ang="0">
                      <a:pos x="384" y="362"/>
                    </a:cxn>
                    <a:cxn ang="0">
                      <a:pos x="397" y="318"/>
                    </a:cxn>
                    <a:cxn ang="0">
                      <a:pos x="338" y="227"/>
                    </a:cxn>
                    <a:cxn ang="0">
                      <a:pos x="327" y="238"/>
                    </a:cxn>
                  </a:cxnLst>
                  <a:rect l="0" t="0" r="r" b="b"/>
                  <a:pathLst>
                    <a:path w="434" h="512">
                      <a:moveTo>
                        <a:pt x="357" y="141"/>
                      </a:moveTo>
                      <a:cubicBezTo>
                        <a:pt x="361" y="141"/>
                        <a:pt x="367" y="138"/>
                        <a:pt x="371" y="135"/>
                      </a:cubicBezTo>
                      <a:cubicBezTo>
                        <a:pt x="400" y="106"/>
                        <a:pt x="400" y="106"/>
                        <a:pt x="400" y="106"/>
                      </a:cubicBezTo>
                      <a:cubicBezTo>
                        <a:pt x="402" y="107"/>
                        <a:pt x="406" y="108"/>
                        <a:pt x="409" y="108"/>
                      </a:cubicBezTo>
                      <a:cubicBezTo>
                        <a:pt x="423" y="108"/>
                        <a:pt x="434" y="97"/>
                        <a:pt x="434" y="83"/>
                      </a:cubicBezTo>
                      <a:cubicBezTo>
                        <a:pt x="434" y="68"/>
                        <a:pt x="423" y="57"/>
                        <a:pt x="409" y="57"/>
                      </a:cubicBezTo>
                      <a:cubicBezTo>
                        <a:pt x="395" y="57"/>
                        <a:pt x="383" y="68"/>
                        <a:pt x="383" y="83"/>
                      </a:cubicBezTo>
                      <a:cubicBezTo>
                        <a:pt x="383" y="88"/>
                        <a:pt x="385" y="93"/>
                        <a:pt x="388" y="97"/>
                      </a:cubicBezTo>
                      <a:cubicBezTo>
                        <a:pt x="360" y="124"/>
                        <a:pt x="360" y="124"/>
                        <a:pt x="360" y="124"/>
                      </a:cubicBezTo>
                      <a:cubicBezTo>
                        <a:pt x="359" y="125"/>
                        <a:pt x="358" y="126"/>
                        <a:pt x="357" y="126"/>
                      </a:cubicBezTo>
                      <a:cubicBezTo>
                        <a:pt x="295" y="126"/>
                        <a:pt x="295" y="126"/>
                        <a:pt x="295" y="126"/>
                      </a:cubicBezTo>
                      <a:cubicBezTo>
                        <a:pt x="295" y="76"/>
                        <a:pt x="295" y="76"/>
                        <a:pt x="295" y="76"/>
                      </a:cubicBezTo>
                      <a:cubicBezTo>
                        <a:pt x="312" y="76"/>
                        <a:pt x="312" y="76"/>
                        <a:pt x="312" y="76"/>
                      </a:cubicBezTo>
                      <a:cubicBezTo>
                        <a:pt x="315" y="86"/>
                        <a:pt x="325" y="94"/>
                        <a:pt x="337" y="94"/>
                      </a:cubicBezTo>
                      <a:cubicBezTo>
                        <a:pt x="351" y="94"/>
                        <a:pt x="362" y="83"/>
                        <a:pt x="362" y="69"/>
                      </a:cubicBezTo>
                      <a:cubicBezTo>
                        <a:pt x="362" y="55"/>
                        <a:pt x="351" y="43"/>
                        <a:pt x="337" y="43"/>
                      </a:cubicBezTo>
                      <a:cubicBezTo>
                        <a:pt x="325" y="43"/>
                        <a:pt x="315" y="51"/>
                        <a:pt x="312" y="61"/>
                      </a:cubicBezTo>
                      <a:cubicBezTo>
                        <a:pt x="295" y="61"/>
                        <a:pt x="295" y="61"/>
                        <a:pt x="295" y="61"/>
                      </a:cubicBezTo>
                      <a:cubicBezTo>
                        <a:pt x="295" y="60"/>
                        <a:pt x="295" y="60"/>
                        <a:pt x="295" y="60"/>
                      </a:cubicBezTo>
                      <a:cubicBezTo>
                        <a:pt x="295" y="27"/>
                        <a:pt x="268" y="0"/>
                        <a:pt x="234" y="0"/>
                      </a:cubicBezTo>
                      <a:cubicBezTo>
                        <a:pt x="211" y="0"/>
                        <a:pt x="189" y="14"/>
                        <a:pt x="179" y="35"/>
                      </a:cubicBezTo>
                      <a:cubicBezTo>
                        <a:pt x="178" y="35"/>
                        <a:pt x="176" y="35"/>
                        <a:pt x="175" y="35"/>
                      </a:cubicBezTo>
                      <a:cubicBezTo>
                        <a:pt x="140" y="35"/>
                        <a:pt x="112" y="62"/>
                        <a:pt x="111" y="97"/>
                      </a:cubicBezTo>
                      <a:cubicBezTo>
                        <a:pt x="108" y="96"/>
                        <a:pt x="105" y="96"/>
                        <a:pt x="102" y="96"/>
                      </a:cubicBezTo>
                      <a:cubicBezTo>
                        <a:pt x="67" y="96"/>
                        <a:pt x="39" y="124"/>
                        <a:pt x="39" y="159"/>
                      </a:cubicBezTo>
                      <a:cubicBezTo>
                        <a:pt x="39" y="167"/>
                        <a:pt x="40" y="175"/>
                        <a:pt x="43" y="182"/>
                      </a:cubicBezTo>
                      <a:cubicBezTo>
                        <a:pt x="16" y="197"/>
                        <a:pt x="0" y="225"/>
                        <a:pt x="0" y="256"/>
                      </a:cubicBezTo>
                      <a:cubicBezTo>
                        <a:pt x="0" y="272"/>
                        <a:pt x="5" y="288"/>
                        <a:pt x="14" y="302"/>
                      </a:cubicBezTo>
                      <a:cubicBezTo>
                        <a:pt x="21" y="314"/>
                        <a:pt x="31" y="323"/>
                        <a:pt x="43" y="330"/>
                      </a:cubicBezTo>
                      <a:cubicBezTo>
                        <a:pt x="40" y="337"/>
                        <a:pt x="39" y="345"/>
                        <a:pt x="39" y="353"/>
                      </a:cubicBezTo>
                      <a:cubicBezTo>
                        <a:pt x="39" y="368"/>
                        <a:pt x="44" y="383"/>
                        <a:pt x="54" y="395"/>
                      </a:cubicBezTo>
                      <a:cubicBezTo>
                        <a:pt x="57" y="398"/>
                        <a:pt x="62" y="398"/>
                        <a:pt x="65" y="395"/>
                      </a:cubicBezTo>
                      <a:cubicBezTo>
                        <a:pt x="68" y="393"/>
                        <a:pt x="68" y="388"/>
                        <a:pt x="66" y="385"/>
                      </a:cubicBezTo>
                      <a:cubicBezTo>
                        <a:pt x="58" y="376"/>
                        <a:pt x="54" y="365"/>
                        <a:pt x="54" y="353"/>
                      </a:cubicBezTo>
                      <a:cubicBezTo>
                        <a:pt x="54" y="345"/>
                        <a:pt x="55" y="337"/>
                        <a:pt x="59" y="330"/>
                      </a:cubicBezTo>
                      <a:cubicBezTo>
                        <a:pt x="63" y="322"/>
                        <a:pt x="70" y="315"/>
                        <a:pt x="79" y="310"/>
                      </a:cubicBezTo>
                      <a:cubicBezTo>
                        <a:pt x="83" y="308"/>
                        <a:pt x="84" y="304"/>
                        <a:pt x="82" y="300"/>
                      </a:cubicBezTo>
                      <a:cubicBezTo>
                        <a:pt x="80" y="296"/>
                        <a:pt x="75" y="295"/>
                        <a:pt x="72" y="297"/>
                      </a:cubicBezTo>
                      <a:cubicBezTo>
                        <a:pt x="63" y="302"/>
                        <a:pt x="55" y="309"/>
                        <a:pt x="50" y="317"/>
                      </a:cubicBezTo>
                      <a:cubicBezTo>
                        <a:pt x="28" y="304"/>
                        <a:pt x="15" y="281"/>
                        <a:pt x="15" y="256"/>
                      </a:cubicBezTo>
                      <a:cubicBezTo>
                        <a:pt x="15" y="229"/>
                        <a:pt x="30" y="204"/>
                        <a:pt x="54" y="192"/>
                      </a:cubicBezTo>
                      <a:cubicBezTo>
                        <a:pt x="54" y="192"/>
                        <a:pt x="68" y="184"/>
                        <a:pt x="87" y="184"/>
                      </a:cubicBezTo>
                      <a:cubicBezTo>
                        <a:pt x="91" y="184"/>
                        <a:pt x="95" y="181"/>
                        <a:pt x="95" y="177"/>
                      </a:cubicBezTo>
                      <a:cubicBezTo>
                        <a:pt x="95" y="173"/>
                        <a:pt x="91" y="169"/>
                        <a:pt x="87" y="169"/>
                      </a:cubicBezTo>
                      <a:cubicBezTo>
                        <a:pt x="76" y="169"/>
                        <a:pt x="66" y="171"/>
                        <a:pt x="56" y="175"/>
                      </a:cubicBezTo>
                      <a:cubicBezTo>
                        <a:pt x="54" y="170"/>
                        <a:pt x="54" y="165"/>
                        <a:pt x="54" y="159"/>
                      </a:cubicBezTo>
                      <a:cubicBezTo>
                        <a:pt x="54" y="133"/>
                        <a:pt x="75" y="111"/>
                        <a:pt x="102" y="111"/>
                      </a:cubicBezTo>
                      <a:cubicBezTo>
                        <a:pt x="107" y="111"/>
                        <a:pt x="112" y="112"/>
                        <a:pt x="117" y="113"/>
                      </a:cubicBezTo>
                      <a:cubicBezTo>
                        <a:pt x="120" y="114"/>
                        <a:pt x="122" y="114"/>
                        <a:pt x="124" y="112"/>
                      </a:cubicBezTo>
                      <a:cubicBezTo>
                        <a:pt x="126" y="110"/>
                        <a:pt x="127" y="108"/>
                        <a:pt x="127" y="105"/>
                      </a:cubicBezTo>
                      <a:cubicBezTo>
                        <a:pt x="126" y="103"/>
                        <a:pt x="126" y="100"/>
                        <a:pt x="126" y="98"/>
                      </a:cubicBezTo>
                      <a:cubicBezTo>
                        <a:pt x="126" y="71"/>
                        <a:pt x="148" y="50"/>
                        <a:pt x="175" y="50"/>
                      </a:cubicBezTo>
                      <a:cubicBezTo>
                        <a:pt x="178" y="50"/>
                        <a:pt x="180" y="50"/>
                        <a:pt x="183" y="50"/>
                      </a:cubicBezTo>
                      <a:cubicBezTo>
                        <a:pt x="206" y="54"/>
                        <a:pt x="224" y="74"/>
                        <a:pt x="224" y="98"/>
                      </a:cubicBezTo>
                      <a:cubicBezTo>
                        <a:pt x="224" y="102"/>
                        <a:pt x="227" y="106"/>
                        <a:pt x="231" y="106"/>
                      </a:cubicBezTo>
                      <a:cubicBezTo>
                        <a:pt x="235" y="106"/>
                        <a:pt x="239" y="102"/>
                        <a:pt x="239" y="98"/>
                      </a:cubicBezTo>
                      <a:cubicBezTo>
                        <a:pt x="239" y="70"/>
                        <a:pt x="220" y="46"/>
                        <a:pt x="195" y="38"/>
                      </a:cubicBezTo>
                      <a:cubicBezTo>
                        <a:pt x="203" y="24"/>
                        <a:pt x="218" y="15"/>
                        <a:pt x="234" y="15"/>
                      </a:cubicBezTo>
                      <a:cubicBezTo>
                        <a:pt x="259" y="15"/>
                        <a:pt x="280" y="35"/>
                        <a:pt x="280" y="60"/>
                      </a:cubicBezTo>
                      <a:cubicBezTo>
                        <a:pt x="280" y="61"/>
                        <a:pt x="280" y="61"/>
                        <a:pt x="280" y="61"/>
                      </a:cubicBezTo>
                      <a:cubicBezTo>
                        <a:pt x="265" y="61"/>
                        <a:pt x="265" y="61"/>
                        <a:pt x="265" y="61"/>
                      </a:cubicBezTo>
                      <a:cubicBezTo>
                        <a:pt x="261" y="61"/>
                        <a:pt x="258" y="64"/>
                        <a:pt x="258" y="68"/>
                      </a:cubicBezTo>
                      <a:cubicBezTo>
                        <a:pt x="258" y="72"/>
                        <a:pt x="261" y="76"/>
                        <a:pt x="265" y="76"/>
                      </a:cubicBezTo>
                      <a:cubicBezTo>
                        <a:pt x="280" y="76"/>
                        <a:pt x="280" y="76"/>
                        <a:pt x="280" y="76"/>
                      </a:cubicBezTo>
                      <a:cubicBezTo>
                        <a:pt x="280" y="126"/>
                        <a:pt x="280" y="126"/>
                        <a:pt x="280" y="126"/>
                      </a:cubicBezTo>
                      <a:cubicBezTo>
                        <a:pt x="219" y="126"/>
                        <a:pt x="219" y="126"/>
                        <a:pt x="219" y="126"/>
                      </a:cubicBezTo>
                      <a:cubicBezTo>
                        <a:pt x="205" y="126"/>
                        <a:pt x="194" y="115"/>
                        <a:pt x="194" y="101"/>
                      </a:cubicBezTo>
                      <a:cubicBezTo>
                        <a:pt x="194" y="97"/>
                        <a:pt x="191" y="94"/>
                        <a:pt x="187" y="94"/>
                      </a:cubicBezTo>
                      <a:cubicBezTo>
                        <a:pt x="183" y="94"/>
                        <a:pt x="179" y="97"/>
                        <a:pt x="179" y="101"/>
                      </a:cubicBezTo>
                      <a:cubicBezTo>
                        <a:pt x="179" y="123"/>
                        <a:pt x="197" y="141"/>
                        <a:pt x="219" y="141"/>
                      </a:cubicBezTo>
                      <a:cubicBezTo>
                        <a:pt x="280" y="141"/>
                        <a:pt x="280" y="141"/>
                        <a:pt x="280" y="141"/>
                      </a:cubicBezTo>
                      <a:cubicBezTo>
                        <a:pt x="280" y="267"/>
                        <a:pt x="280" y="267"/>
                        <a:pt x="280" y="267"/>
                      </a:cubicBezTo>
                      <a:cubicBezTo>
                        <a:pt x="158" y="267"/>
                        <a:pt x="158" y="267"/>
                        <a:pt x="158" y="267"/>
                      </a:cubicBezTo>
                      <a:cubicBezTo>
                        <a:pt x="154" y="267"/>
                        <a:pt x="151" y="270"/>
                        <a:pt x="151" y="274"/>
                      </a:cubicBezTo>
                      <a:cubicBezTo>
                        <a:pt x="151" y="279"/>
                        <a:pt x="154" y="282"/>
                        <a:pt x="158" y="282"/>
                      </a:cubicBezTo>
                      <a:cubicBezTo>
                        <a:pt x="280" y="282"/>
                        <a:pt x="280" y="282"/>
                        <a:pt x="280" y="282"/>
                      </a:cubicBezTo>
                      <a:cubicBezTo>
                        <a:pt x="280" y="385"/>
                        <a:pt x="280" y="385"/>
                        <a:pt x="280" y="385"/>
                      </a:cubicBezTo>
                      <a:cubicBezTo>
                        <a:pt x="257" y="385"/>
                        <a:pt x="257" y="385"/>
                        <a:pt x="257" y="385"/>
                      </a:cubicBezTo>
                      <a:cubicBezTo>
                        <a:pt x="235" y="385"/>
                        <a:pt x="218" y="402"/>
                        <a:pt x="218" y="423"/>
                      </a:cubicBezTo>
                      <a:cubicBezTo>
                        <a:pt x="218" y="427"/>
                        <a:pt x="222" y="431"/>
                        <a:pt x="226" y="431"/>
                      </a:cubicBezTo>
                      <a:cubicBezTo>
                        <a:pt x="230" y="431"/>
                        <a:pt x="233" y="427"/>
                        <a:pt x="233" y="423"/>
                      </a:cubicBezTo>
                      <a:cubicBezTo>
                        <a:pt x="233" y="410"/>
                        <a:pt x="244" y="400"/>
                        <a:pt x="257" y="400"/>
                      </a:cubicBezTo>
                      <a:cubicBezTo>
                        <a:pt x="280" y="400"/>
                        <a:pt x="280" y="400"/>
                        <a:pt x="280" y="400"/>
                      </a:cubicBezTo>
                      <a:cubicBezTo>
                        <a:pt x="280" y="452"/>
                        <a:pt x="280" y="452"/>
                        <a:pt x="280" y="452"/>
                      </a:cubicBezTo>
                      <a:cubicBezTo>
                        <a:pt x="280" y="453"/>
                        <a:pt x="280" y="454"/>
                        <a:pt x="280" y="455"/>
                      </a:cubicBezTo>
                      <a:cubicBezTo>
                        <a:pt x="265" y="455"/>
                        <a:pt x="265" y="455"/>
                        <a:pt x="265" y="455"/>
                      </a:cubicBezTo>
                      <a:cubicBezTo>
                        <a:pt x="261" y="455"/>
                        <a:pt x="258" y="458"/>
                        <a:pt x="258" y="463"/>
                      </a:cubicBezTo>
                      <a:cubicBezTo>
                        <a:pt x="258" y="467"/>
                        <a:pt x="261" y="470"/>
                        <a:pt x="265" y="470"/>
                      </a:cubicBezTo>
                      <a:cubicBezTo>
                        <a:pt x="276" y="470"/>
                        <a:pt x="276" y="470"/>
                        <a:pt x="276" y="470"/>
                      </a:cubicBezTo>
                      <a:cubicBezTo>
                        <a:pt x="269" y="486"/>
                        <a:pt x="253" y="497"/>
                        <a:pt x="234" y="497"/>
                      </a:cubicBezTo>
                      <a:cubicBezTo>
                        <a:pt x="218" y="497"/>
                        <a:pt x="203" y="488"/>
                        <a:pt x="195" y="474"/>
                      </a:cubicBezTo>
                      <a:cubicBezTo>
                        <a:pt x="204" y="471"/>
                        <a:pt x="212" y="466"/>
                        <a:pt x="219" y="459"/>
                      </a:cubicBezTo>
                      <a:cubicBezTo>
                        <a:pt x="222" y="456"/>
                        <a:pt x="222" y="452"/>
                        <a:pt x="219" y="449"/>
                      </a:cubicBezTo>
                      <a:cubicBezTo>
                        <a:pt x="217" y="446"/>
                        <a:pt x="212" y="446"/>
                        <a:pt x="209" y="448"/>
                      </a:cubicBezTo>
                      <a:cubicBezTo>
                        <a:pt x="202" y="455"/>
                        <a:pt x="193" y="460"/>
                        <a:pt x="183" y="461"/>
                      </a:cubicBezTo>
                      <a:cubicBezTo>
                        <a:pt x="180" y="462"/>
                        <a:pt x="178" y="462"/>
                        <a:pt x="175" y="462"/>
                      </a:cubicBezTo>
                      <a:cubicBezTo>
                        <a:pt x="148" y="462"/>
                        <a:pt x="126" y="440"/>
                        <a:pt x="126" y="414"/>
                      </a:cubicBezTo>
                      <a:cubicBezTo>
                        <a:pt x="126" y="413"/>
                        <a:pt x="126" y="412"/>
                        <a:pt x="126" y="412"/>
                      </a:cubicBezTo>
                      <a:cubicBezTo>
                        <a:pt x="132" y="409"/>
                        <a:pt x="138" y="406"/>
                        <a:pt x="143" y="401"/>
                      </a:cubicBezTo>
                      <a:cubicBezTo>
                        <a:pt x="146" y="399"/>
                        <a:pt x="147" y="394"/>
                        <a:pt x="144" y="391"/>
                      </a:cubicBezTo>
                      <a:cubicBezTo>
                        <a:pt x="141" y="388"/>
                        <a:pt x="137" y="387"/>
                        <a:pt x="134" y="390"/>
                      </a:cubicBezTo>
                      <a:cubicBezTo>
                        <a:pt x="118" y="402"/>
                        <a:pt x="104" y="402"/>
                        <a:pt x="98" y="401"/>
                      </a:cubicBezTo>
                      <a:cubicBezTo>
                        <a:pt x="94" y="401"/>
                        <a:pt x="90" y="404"/>
                        <a:pt x="90" y="408"/>
                      </a:cubicBezTo>
                      <a:cubicBezTo>
                        <a:pt x="90" y="412"/>
                        <a:pt x="93" y="416"/>
                        <a:pt x="97" y="416"/>
                      </a:cubicBezTo>
                      <a:cubicBezTo>
                        <a:pt x="102" y="416"/>
                        <a:pt x="107" y="416"/>
                        <a:pt x="111" y="416"/>
                      </a:cubicBezTo>
                      <a:cubicBezTo>
                        <a:pt x="112" y="450"/>
                        <a:pt x="141" y="477"/>
                        <a:pt x="175" y="477"/>
                      </a:cubicBezTo>
                      <a:cubicBezTo>
                        <a:pt x="176" y="477"/>
                        <a:pt x="178" y="477"/>
                        <a:pt x="180" y="477"/>
                      </a:cubicBezTo>
                      <a:cubicBezTo>
                        <a:pt x="189" y="498"/>
                        <a:pt x="211" y="512"/>
                        <a:pt x="234" y="512"/>
                      </a:cubicBezTo>
                      <a:cubicBezTo>
                        <a:pt x="268" y="512"/>
                        <a:pt x="295" y="485"/>
                        <a:pt x="295" y="452"/>
                      </a:cubicBezTo>
                      <a:cubicBezTo>
                        <a:pt x="295" y="435"/>
                        <a:pt x="295" y="435"/>
                        <a:pt x="295" y="435"/>
                      </a:cubicBezTo>
                      <a:cubicBezTo>
                        <a:pt x="335" y="435"/>
                        <a:pt x="335" y="435"/>
                        <a:pt x="335" y="435"/>
                      </a:cubicBezTo>
                      <a:cubicBezTo>
                        <a:pt x="335" y="435"/>
                        <a:pt x="337" y="436"/>
                        <a:pt x="338" y="436"/>
                      </a:cubicBezTo>
                      <a:cubicBezTo>
                        <a:pt x="356" y="454"/>
                        <a:pt x="356" y="454"/>
                        <a:pt x="356" y="454"/>
                      </a:cubicBezTo>
                      <a:cubicBezTo>
                        <a:pt x="353" y="458"/>
                        <a:pt x="352" y="463"/>
                        <a:pt x="352" y="468"/>
                      </a:cubicBezTo>
                      <a:cubicBezTo>
                        <a:pt x="352" y="482"/>
                        <a:pt x="363" y="493"/>
                        <a:pt x="377" y="493"/>
                      </a:cubicBezTo>
                      <a:cubicBezTo>
                        <a:pt x="392" y="493"/>
                        <a:pt x="403" y="482"/>
                        <a:pt x="403" y="468"/>
                      </a:cubicBezTo>
                      <a:cubicBezTo>
                        <a:pt x="403" y="454"/>
                        <a:pt x="392" y="442"/>
                        <a:pt x="377" y="442"/>
                      </a:cubicBezTo>
                      <a:cubicBezTo>
                        <a:pt x="374" y="442"/>
                        <a:pt x="370" y="443"/>
                        <a:pt x="367" y="444"/>
                      </a:cubicBezTo>
                      <a:cubicBezTo>
                        <a:pt x="348" y="426"/>
                        <a:pt x="348" y="426"/>
                        <a:pt x="348" y="426"/>
                      </a:cubicBezTo>
                      <a:cubicBezTo>
                        <a:pt x="345" y="422"/>
                        <a:pt x="339" y="420"/>
                        <a:pt x="335" y="420"/>
                      </a:cubicBezTo>
                      <a:cubicBezTo>
                        <a:pt x="295" y="420"/>
                        <a:pt x="295" y="420"/>
                        <a:pt x="295" y="420"/>
                      </a:cubicBezTo>
                      <a:cubicBezTo>
                        <a:pt x="295" y="380"/>
                        <a:pt x="295" y="380"/>
                        <a:pt x="295" y="380"/>
                      </a:cubicBezTo>
                      <a:cubicBezTo>
                        <a:pt x="360" y="380"/>
                        <a:pt x="360" y="380"/>
                        <a:pt x="360" y="380"/>
                      </a:cubicBezTo>
                      <a:cubicBezTo>
                        <a:pt x="363" y="390"/>
                        <a:pt x="373" y="398"/>
                        <a:pt x="384" y="398"/>
                      </a:cubicBezTo>
                      <a:cubicBezTo>
                        <a:pt x="399" y="398"/>
                        <a:pt x="410" y="387"/>
                        <a:pt x="410" y="372"/>
                      </a:cubicBezTo>
                      <a:cubicBezTo>
                        <a:pt x="410" y="358"/>
                        <a:pt x="399" y="347"/>
                        <a:pt x="384" y="347"/>
                      </a:cubicBezTo>
                      <a:cubicBezTo>
                        <a:pt x="373" y="347"/>
                        <a:pt x="363" y="355"/>
                        <a:pt x="360" y="365"/>
                      </a:cubicBezTo>
                      <a:cubicBezTo>
                        <a:pt x="295" y="365"/>
                        <a:pt x="295" y="365"/>
                        <a:pt x="295" y="365"/>
                      </a:cubicBezTo>
                      <a:cubicBezTo>
                        <a:pt x="295" y="315"/>
                        <a:pt x="295" y="315"/>
                        <a:pt x="295" y="315"/>
                      </a:cubicBezTo>
                      <a:cubicBezTo>
                        <a:pt x="373" y="315"/>
                        <a:pt x="373" y="315"/>
                        <a:pt x="373" y="315"/>
                      </a:cubicBezTo>
                      <a:cubicBezTo>
                        <a:pt x="376" y="325"/>
                        <a:pt x="386" y="333"/>
                        <a:pt x="397" y="333"/>
                      </a:cubicBezTo>
                      <a:cubicBezTo>
                        <a:pt x="411" y="333"/>
                        <a:pt x="423" y="321"/>
                        <a:pt x="423" y="307"/>
                      </a:cubicBezTo>
                      <a:cubicBezTo>
                        <a:pt x="423" y="293"/>
                        <a:pt x="411" y="282"/>
                        <a:pt x="397" y="282"/>
                      </a:cubicBezTo>
                      <a:cubicBezTo>
                        <a:pt x="386" y="282"/>
                        <a:pt x="376" y="289"/>
                        <a:pt x="373" y="300"/>
                      </a:cubicBezTo>
                      <a:cubicBezTo>
                        <a:pt x="295" y="300"/>
                        <a:pt x="295" y="300"/>
                        <a:pt x="295" y="300"/>
                      </a:cubicBezTo>
                      <a:cubicBezTo>
                        <a:pt x="295" y="245"/>
                        <a:pt x="295" y="245"/>
                        <a:pt x="295" y="245"/>
                      </a:cubicBezTo>
                      <a:cubicBezTo>
                        <a:pt x="313" y="245"/>
                        <a:pt x="313" y="245"/>
                        <a:pt x="313" y="245"/>
                      </a:cubicBezTo>
                      <a:cubicBezTo>
                        <a:pt x="317" y="256"/>
                        <a:pt x="326" y="263"/>
                        <a:pt x="338" y="263"/>
                      </a:cubicBezTo>
                      <a:cubicBezTo>
                        <a:pt x="352" y="263"/>
                        <a:pt x="363" y="252"/>
                        <a:pt x="363" y="238"/>
                      </a:cubicBezTo>
                      <a:cubicBezTo>
                        <a:pt x="363" y="224"/>
                        <a:pt x="352" y="212"/>
                        <a:pt x="338" y="212"/>
                      </a:cubicBezTo>
                      <a:cubicBezTo>
                        <a:pt x="326" y="212"/>
                        <a:pt x="317" y="220"/>
                        <a:pt x="313" y="230"/>
                      </a:cubicBezTo>
                      <a:cubicBezTo>
                        <a:pt x="295" y="230"/>
                        <a:pt x="295" y="230"/>
                        <a:pt x="295" y="230"/>
                      </a:cubicBezTo>
                      <a:cubicBezTo>
                        <a:pt x="295" y="187"/>
                        <a:pt x="295" y="187"/>
                        <a:pt x="295" y="187"/>
                      </a:cubicBezTo>
                      <a:cubicBezTo>
                        <a:pt x="377" y="187"/>
                        <a:pt x="377" y="187"/>
                        <a:pt x="377" y="187"/>
                      </a:cubicBezTo>
                      <a:cubicBezTo>
                        <a:pt x="377" y="187"/>
                        <a:pt x="379" y="188"/>
                        <a:pt x="380" y="188"/>
                      </a:cubicBezTo>
                      <a:cubicBezTo>
                        <a:pt x="395" y="204"/>
                        <a:pt x="395" y="204"/>
                        <a:pt x="395" y="204"/>
                      </a:cubicBezTo>
                      <a:cubicBezTo>
                        <a:pt x="397" y="205"/>
                        <a:pt x="399" y="206"/>
                        <a:pt x="400" y="206"/>
                      </a:cubicBezTo>
                      <a:cubicBezTo>
                        <a:pt x="402" y="206"/>
                        <a:pt x="404" y="205"/>
                        <a:pt x="406" y="204"/>
                      </a:cubicBezTo>
                      <a:cubicBezTo>
                        <a:pt x="409" y="201"/>
                        <a:pt x="409" y="196"/>
                        <a:pt x="406" y="193"/>
                      </a:cubicBezTo>
                      <a:cubicBezTo>
                        <a:pt x="390" y="178"/>
                        <a:pt x="390" y="178"/>
                        <a:pt x="390" y="178"/>
                      </a:cubicBezTo>
                      <a:cubicBezTo>
                        <a:pt x="387" y="174"/>
                        <a:pt x="381" y="172"/>
                        <a:pt x="377" y="172"/>
                      </a:cubicBezTo>
                      <a:cubicBezTo>
                        <a:pt x="295" y="172"/>
                        <a:pt x="295" y="172"/>
                        <a:pt x="295" y="172"/>
                      </a:cubicBezTo>
                      <a:cubicBezTo>
                        <a:pt x="295" y="141"/>
                        <a:pt x="295" y="141"/>
                        <a:pt x="295" y="141"/>
                      </a:cubicBezTo>
                      <a:lnTo>
                        <a:pt x="357" y="141"/>
                      </a:lnTo>
                      <a:close/>
                      <a:moveTo>
                        <a:pt x="409" y="72"/>
                      </a:moveTo>
                      <a:cubicBezTo>
                        <a:pt x="415" y="72"/>
                        <a:pt x="419" y="77"/>
                        <a:pt x="419" y="83"/>
                      </a:cubicBezTo>
                      <a:cubicBezTo>
                        <a:pt x="419" y="88"/>
                        <a:pt x="415" y="93"/>
                        <a:pt x="409" y="93"/>
                      </a:cubicBezTo>
                      <a:cubicBezTo>
                        <a:pt x="403" y="93"/>
                        <a:pt x="398" y="88"/>
                        <a:pt x="398" y="83"/>
                      </a:cubicBezTo>
                      <a:cubicBezTo>
                        <a:pt x="398" y="77"/>
                        <a:pt x="403" y="72"/>
                        <a:pt x="409" y="72"/>
                      </a:cubicBezTo>
                      <a:close/>
                      <a:moveTo>
                        <a:pt x="337" y="58"/>
                      </a:moveTo>
                      <a:cubicBezTo>
                        <a:pt x="342" y="58"/>
                        <a:pt x="347" y="63"/>
                        <a:pt x="347" y="69"/>
                      </a:cubicBezTo>
                      <a:cubicBezTo>
                        <a:pt x="347" y="74"/>
                        <a:pt x="342" y="79"/>
                        <a:pt x="337" y="79"/>
                      </a:cubicBezTo>
                      <a:cubicBezTo>
                        <a:pt x="331" y="79"/>
                        <a:pt x="326" y="74"/>
                        <a:pt x="326" y="69"/>
                      </a:cubicBezTo>
                      <a:cubicBezTo>
                        <a:pt x="326" y="63"/>
                        <a:pt x="331" y="58"/>
                        <a:pt x="337" y="58"/>
                      </a:cubicBezTo>
                      <a:close/>
                      <a:moveTo>
                        <a:pt x="377" y="457"/>
                      </a:moveTo>
                      <a:cubicBezTo>
                        <a:pt x="383" y="457"/>
                        <a:pt x="388" y="462"/>
                        <a:pt x="388" y="468"/>
                      </a:cubicBezTo>
                      <a:cubicBezTo>
                        <a:pt x="388" y="473"/>
                        <a:pt x="383" y="478"/>
                        <a:pt x="377" y="478"/>
                      </a:cubicBezTo>
                      <a:cubicBezTo>
                        <a:pt x="372" y="478"/>
                        <a:pt x="367" y="473"/>
                        <a:pt x="367" y="468"/>
                      </a:cubicBezTo>
                      <a:cubicBezTo>
                        <a:pt x="367" y="462"/>
                        <a:pt x="372" y="457"/>
                        <a:pt x="377" y="457"/>
                      </a:cubicBezTo>
                      <a:close/>
                      <a:moveTo>
                        <a:pt x="384" y="362"/>
                      </a:moveTo>
                      <a:cubicBezTo>
                        <a:pt x="390" y="362"/>
                        <a:pt x="395" y="367"/>
                        <a:pt x="395" y="372"/>
                      </a:cubicBezTo>
                      <a:cubicBezTo>
                        <a:pt x="395" y="378"/>
                        <a:pt x="390" y="383"/>
                        <a:pt x="384" y="383"/>
                      </a:cubicBezTo>
                      <a:cubicBezTo>
                        <a:pt x="379" y="383"/>
                        <a:pt x="374" y="378"/>
                        <a:pt x="374" y="372"/>
                      </a:cubicBezTo>
                      <a:cubicBezTo>
                        <a:pt x="374" y="367"/>
                        <a:pt x="379" y="362"/>
                        <a:pt x="384" y="362"/>
                      </a:cubicBezTo>
                      <a:close/>
                      <a:moveTo>
                        <a:pt x="397" y="297"/>
                      </a:moveTo>
                      <a:cubicBezTo>
                        <a:pt x="403" y="297"/>
                        <a:pt x="408" y="301"/>
                        <a:pt x="408" y="307"/>
                      </a:cubicBezTo>
                      <a:cubicBezTo>
                        <a:pt x="408" y="313"/>
                        <a:pt x="403" y="318"/>
                        <a:pt x="397" y="318"/>
                      </a:cubicBezTo>
                      <a:cubicBezTo>
                        <a:pt x="391" y="318"/>
                        <a:pt x="387" y="313"/>
                        <a:pt x="387" y="307"/>
                      </a:cubicBezTo>
                      <a:cubicBezTo>
                        <a:pt x="387" y="301"/>
                        <a:pt x="391" y="297"/>
                        <a:pt x="397" y="297"/>
                      </a:cubicBezTo>
                      <a:close/>
                      <a:moveTo>
                        <a:pt x="338" y="227"/>
                      </a:moveTo>
                      <a:cubicBezTo>
                        <a:pt x="344" y="227"/>
                        <a:pt x="348" y="232"/>
                        <a:pt x="348" y="238"/>
                      </a:cubicBezTo>
                      <a:cubicBezTo>
                        <a:pt x="348" y="243"/>
                        <a:pt x="344" y="248"/>
                        <a:pt x="338" y="248"/>
                      </a:cubicBezTo>
                      <a:cubicBezTo>
                        <a:pt x="332" y="248"/>
                        <a:pt x="327" y="243"/>
                        <a:pt x="327" y="238"/>
                      </a:cubicBezTo>
                      <a:cubicBezTo>
                        <a:pt x="327" y="232"/>
                        <a:pt x="332" y="227"/>
                        <a:pt x="338" y="227"/>
                      </a:cubicBezTo>
                      <a:close/>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grpSp>
        </p:grpSp>
        <p:grpSp>
          <p:nvGrpSpPr>
            <p:cNvPr id="58" name="Group 57">
              <a:extLst>
                <a:ext uri="{FF2B5EF4-FFF2-40B4-BE49-F238E27FC236}">
                  <a16:creationId xmlns:a16="http://schemas.microsoft.com/office/drawing/2014/main" id="{6720DF50-4C0F-4341-AC5B-25858B4454F6}"/>
                </a:ext>
              </a:extLst>
            </p:cNvPr>
            <p:cNvGrpSpPr/>
            <p:nvPr/>
          </p:nvGrpSpPr>
          <p:grpSpPr>
            <a:xfrm>
              <a:off x="4786770" y="2944645"/>
              <a:ext cx="603526" cy="486754"/>
              <a:chOff x="5049778" y="1855020"/>
              <a:chExt cx="603526" cy="486754"/>
            </a:xfrm>
          </p:grpSpPr>
          <p:sp>
            <p:nvSpPr>
              <p:cNvPr id="59" name="Rounded Rectangle 602">
                <a:extLst>
                  <a:ext uri="{FF2B5EF4-FFF2-40B4-BE49-F238E27FC236}">
                    <a16:creationId xmlns:a16="http://schemas.microsoft.com/office/drawing/2014/main" id="{73BE776E-AEE2-45B3-A852-6596EEF54591}"/>
                  </a:ext>
                </a:extLst>
              </p:cNvPr>
              <p:cNvSpPr/>
              <p:nvPr/>
            </p:nvSpPr>
            <p:spPr bwMode="auto">
              <a:xfrm>
                <a:off x="5049778" y="1855020"/>
                <a:ext cx="603526" cy="486754"/>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br>
                  <a:rPr lang="en-US" sz="696" b="1">
                    <a:solidFill>
                      <a:srgbClr val="1D242B"/>
                    </a:solidFill>
                    <a:latin typeface="Arial" panose="020B0604020202020204"/>
                  </a:rPr>
                </a:br>
                <a:br>
                  <a:rPr lang="en-US" sz="696" b="1">
                    <a:solidFill>
                      <a:srgbClr val="1D242B"/>
                    </a:solidFill>
                    <a:latin typeface="Arial" panose="020B0604020202020204"/>
                  </a:rPr>
                </a:br>
                <a:r>
                  <a:rPr lang="en-US" sz="696" b="1">
                    <a:solidFill>
                      <a:srgbClr val="1D242B"/>
                    </a:solidFill>
                    <a:latin typeface="Arial" panose="020B0604020202020204"/>
                  </a:rPr>
                  <a:t>Insider Threat</a:t>
                </a:r>
                <a:br>
                  <a:rPr lang="en-US" sz="696" b="1">
                    <a:solidFill>
                      <a:srgbClr val="1D242B"/>
                    </a:solidFill>
                    <a:latin typeface="Arial" panose="020B0604020202020204"/>
                  </a:rPr>
                </a:br>
                <a:r>
                  <a:rPr lang="en-US" sz="696" b="1">
                    <a:solidFill>
                      <a:srgbClr val="1D242B"/>
                    </a:solidFill>
                    <a:latin typeface="Arial" panose="020B0604020202020204"/>
                  </a:rPr>
                  <a:t>- Commercial</a:t>
                </a:r>
              </a:p>
            </p:txBody>
          </p:sp>
          <p:sp>
            <p:nvSpPr>
              <p:cNvPr id="60" name="Freeform 58">
                <a:extLst>
                  <a:ext uri="{FF2B5EF4-FFF2-40B4-BE49-F238E27FC236}">
                    <a16:creationId xmlns:a16="http://schemas.microsoft.com/office/drawing/2014/main" id="{4AB7EB4E-93EA-43FA-82FD-0BF7228DE4F2}"/>
                  </a:ext>
                </a:extLst>
              </p:cNvPr>
              <p:cNvSpPr>
                <a:spLocks noEditPoints="1"/>
              </p:cNvSpPr>
              <p:nvPr/>
            </p:nvSpPr>
            <p:spPr bwMode="auto">
              <a:xfrm>
                <a:off x="5245938" y="1861094"/>
                <a:ext cx="207619" cy="198115"/>
              </a:xfrm>
              <a:custGeom>
                <a:avLst/>
                <a:gdLst/>
                <a:ahLst/>
                <a:cxnLst>
                  <a:cxn ang="0">
                    <a:pos x="35" y="318"/>
                  </a:cxn>
                  <a:cxn ang="0">
                    <a:pos x="39" y="324"/>
                  </a:cxn>
                  <a:cxn ang="0">
                    <a:pos x="51" y="344"/>
                  </a:cxn>
                  <a:cxn ang="0">
                    <a:pos x="66" y="362"/>
                  </a:cxn>
                  <a:cxn ang="0">
                    <a:pos x="78" y="375"/>
                  </a:cxn>
                  <a:cxn ang="0">
                    <a:pos x="87" y="383"/>
                  </a:cxn>
                  <a:cxn ang="0">
                    <a:pos x="100" y="393"/>
                  </a:cxn>
                  <a:cxn ang="0">
                    <a:pos x="111" y="401"/>
                  </a:cxn>
                  <a:cxn ang="0">
                    <a:pos x="125" y="409"/>
                  </a:cxn>
                  <a:cxn ang="0">
                    <a:pos x="141" y="417"/>
                  </a:cxn>
                  <a:cxn ang="0">
                    <a:pos x="162" y="424"/>
                  </a:cxn>
                  <a:cxn ang="0">
                    <a:pos x="165" y="425"/>
                  </a:cxn>
                  <a:cxn ang="0">
                    <a:pos x="185" y="430"/>
                  </a:cxn>
                  <a:cxn ang="0">
                    <a:pos x="204" y="433"/>
                  </a:cxn>
                  <a:cxn ang="0">
                    <a:pos x="227" y="435"/>
                  </a:cxn>
                  <a:cxn ang="0">
                    <a:pos x="252" y="433"/>
                  </a:cxn>
                  <a:cxn ang="0">
                    <a:pos x="269" y="430"/>
                  </a:cxn>
                  <a:cxn ang="0">
                    <a:pos x="290" y="425"/>
                  </a:cxn>
                  <a:cxn ang="0">
                    <a:pos x="294" y="424"/>
                  </a:cxn>
                  <a:cxn ang="0">
                    <a:pos x="310" y="418"/>
                  </a:cxn>
                  <a:cxn ang="0">
                    <a:pos x="313" y="417"/>
                  </a:cxn>
                  <a:cxn ang="0">
                    <a:pos x="331" y="408"/>
                  </a:cxn>
                  <a:cxn ang="0">
                    <a:pos x="346" y="399"/>
                  </a:cxn>
                  <a:cxn ang="0">
                    <a:pos x="351" y="396"/>
                  </a:cxn>
                  <a:cxn ang="0">
                    <a:pos x="367" y="383"/>
                  </a:cxn>
                  <a:cxn ang="0">
                    <a:pos x="379" y="372"/>
                  </a:cxn>
                  <a:cxn ang="0">
                    <a:pos x="390" y="361"/>
                  </a:cxn>
                  <a:cxn ang="0">
                    <a:pos x="399" y="350"/>
                  </a:cxn>
                  <a:cxn ang="0">
                    <a:pos x="409" y="336"/>
                  </a:cxn>
                  <a:cxn ang="0">
                    <a:pos x="416" y="325"/>
                  </a:cxn>
                  <a:cxn ang="0">
                    <a:pos x="419" y="319"/>
                  </a:cxn>
                  <a:cxn ang="0">
                    <a:pos x="227" y="0"/>
                  </a:cxn>
                  <a:cxn ang="0">
                    <a:pos x="406" y="297"/>
                  </a:cxn>
                  <a:cxn ang="0">
                    <a:pos x="357" y="129"/>
                  </a:cxn>
                  <a:cxn ang="0">
                    <a:pos x="221" y="45"/>
                  </a:cxn>
                  <a:cxn ang="0">
                    <a:pos x="86" y="216"/>
                  </a:cxn>
                  <a:cxn ang="0">
                    <a:pos x="63" y="111"/>
                  </a:cxn>
                  <a:cxn ang="0">
                    <a:pos x="388" y="328"/>
                  </a:cxn>
                  <a:cxn ang="0">
                    <a:pos x="367" y="354"/>
                  </a:cxn>
                  <a:cxn ang="0">
                    <a:pos x="350" y="369"/>
                  </a:cxn>
                  <a:cxn ang="0">
                    <a:pos x="321" y="389"/>
                  </a:cxn>
                  <a:cxn ang="0">
                    <a:pos x="301" y="398"/>
                  </a:cxn>
                  <a:cxn ang="0">
                    <a:pos x="267" y="409"/>
                  </a:cxn>
                  <a:cxn ang="0">
                    <a:pos x="250" y="411"/>
                  </a:cxn>
                  <a:cxn ang="0">
                    <a:pos x="245" y="412"/>
                  </a:cxn>
                  <a:cxn ang="0">
                    <a:pos x="327" y="225"/>
                  </a:cxn>
                  <a:cxn ang="0">
                    <a:pos x="219" y="118"/>
                  </a:cxn>
                  <a:cxn ang="0">
                    <a:pos x="216" y="314"/>
                  </a:cxn>
                  <a:cxn ang="0">
                    <a:pos x="206" y="412"/>
                  </a:cxn>
                  <a:cxn ang="0">
                    <a:pos x="170" y="404"/>
                  </a:cxn>
                  <a:cxn ang="0">
                    <a:pos x="150" y="397"/>
                  </a:cxn>
                  <a:cxn ang="0">
                    <a:pos x="121" y="381"/>
                  </a:cxn>
                  <a:cxn ang="0">
                    <a:pos x="101" y="366"/>
                  </a:cxn>
                  <a:cxn ang="0">
                    <a:pos x="80" y="346"/>
                  </a:cxn>
                  <a:cxn ang="0">
                    <a:pos x="61" y="320"/>
                  </a:cxn>
                  <a:cxn ang="0">
                    <a:pos x="97" y="284"/>
                  </a:cxn>
                  <a:cxn ang="0">
                    <a:pos x="227" y="68"/>
                  </a:cxn>
                  <a:cxn ang="0">
                    <a:pos x="358" y="284"/>
                  </a:cxn>
                  <a:cxn ang="0">
                    <a:pos x="391" y="324"/>
                  </a:cxn>
                  <a:cxn ang="0">
                    <a:pos x="227" y="141"/>
                  </a:cxn>
                </a:cxnLst>
                <a:rect l="0" t="0" r="r" b="b"/>
                <a:pathLst>
                  <a:path w="455" h="435">
                    <a:moveTo>
                      <a:pt x="227" y="0"/>
                    </a:moveTo>
                    <a:cubicBezTo>
                      <a:pt x="151" y="0"/>
                      <a:pt x="81" y="40"/>
                      <a:pt x="41" y="105"/>
                    </a:cubicBezTo>
                    <a:cubicBezTo>
                      <a:pt x="2" y="170"/>
                      <a:pt x="0" y="251"/>
                      <a:pt x="35" y="318"/>
                    </a:cubicBezTo>
                    <a:cubicBezTo>
                      <a:pt x="35" y="319"/>
                      <a:pt x="35" y="319"/>
                      <a:pt x="35" y="319"/>
                    </a:cubicBezTo>
                    <a:cubicBezTo>
                      <a:pt x="36" y="320"/>
                      <a:pt x="36" y="320"/>
                      <a:pt x="36" y="320"/>
                    </a:cubicBezTo>
                    <a:cubicBezTo>
                      <a:pt x="37" y="321"/>
                      <a:pt x="38" y="323"/>
                      <a:pt x="39" y="324"/>
                    </a:cubicBezTo>
                    <a:cubicBezTo>
                      <a:pt x="41" y="328"/>
                      <a:pt x="43" y="331"/>
                      <a:pt x="45" y="335"/>
                    </a:cubicBezTo>
                    <a:cubicBezTo>
                      <a:pt x="46" y="337"/>
                      <a:pt x="48" y="340"/>
                      <a:pt x="50" y="342"/>
                    </a:cubicBezTo>
                    <a:cubicBezTo>
                      <a:pt x="50" y="343"/>
                      <a:pt x="50" y="343"/>
                      <a:pt x="51" y="344"/>
                    </a:cubicBezTo>
                    <a:cubicBezTo>
                      <a:pt x="53" y="347"/>
                      <a:pt x="55" y="350"/>
                      <a:pt x="58" y="353"/>
                    </a:cubicBezTo>
                    <a:cubicBezTo>
                      <a:pt x="60" y="355"/>
                      <a:pt x="62" y="357"/>
                      <a:pt x="63" y="360"/>
                    </a:cubicBezTo>
                    <a:cubicBezTo>
                      <a:pt x="64" y="360"/>
                      <a:pt x="65" y="361"/>
                      <a:pt x="66" y="362"/>
                    </a:cubicBezTo>
                    <a:cubicBezTo>
                      <a:pt x="68" y="365"/>
                      <a:pt x="68" y="365"/>
                      <a:pt x="68" y="365"/>
                    </a:cubicBezTo>
                    <a:cubicBezTo>
                      <a:pt x="69" y="366"/>
                      <a:pt x="70" y="366"/>
                      <a:pt x="70" y="367"/>
                    </a:cubicBezTo>
                    <a:cubicBezTo>
                      <a:pt x="73" y="370"/>
                      <a:pt x="75" y="372"/>
                      <a:pt x="78" y="375"/>
                    </a:cubicBezTo>
                    <a:cubicBezTo>
                      <a:pt x="79" y="376"/>
                      <a:pt x="81" y="377"/>
                      <a:pt x="82" y="379"/>
                    </a:cubicBezTo>
                    <a:cubicBezTo>
                      <a:pt x="85" y="381"/>
                      <a:pt x="85" y="381"/>
                      <a:pt x="85" y="381"/>
                    </a:cubicBezTo>
                    <a:cubicBezTo>
                      <a:pt x="86" y="382"/>
                      <a:pt x="86" y="382"/>
                      <a:pt x="87" y="383"/>
                    </a:cubicBezTo>
                    <a:cubicBezTo>
                      <a:pt x="89" y="384"/>
                      <a:pt x="90" y="386"/>
                      <a:pt x="92" y="387"/>
                    </a:cubicBezTo>
                    <a:cubicBezTo>
                      <a:pt x="92" y="387"/>
                      <a:pt x="93" y="388"/>
                      <a:pt x="93" y="388"/>
                    </a:cubicBezTo>
                    <a:cubicBezTo>
                      <a:pt x="95" y="390"/>
                      <a:pt x="97" y="391"/>
                      <a:pt x="100" y="393"/>
                    </a:cubicBezTo>
                    <a:cubicBezTo>
                      <a:pt x="100" y="393"/>
                      <a:pt x="101" y="394"/>
                      <a:pt x="102" y="394"/>
                    </a:cubicBezTo>
                    <a:cubicBezTo>
                      <a:pt x="104" y="396"/>
                      <a:pt x="107" y="398"/>
                      <a:pt x="110" y="400"/>
                    </a:cubicBezTo>
                    <a:cubicBezTo>
                      <a:pt x="110" y="400"/>
                      <a:pt x="111" y="400"/>
                      <a:pt x="111" y="401"/>
                    </a:cubicBezTo>
                    <a:cubicBezTo>
                      <a:pt x="114" y="402"/>
                      <a:pt x="117" y="404"/>
                      <a:pt x="120" y="406"/>
                    </a:cubicBezTo>
                    <a:cubicBezTo>
                      <a:pt x="122" y="407"/>
                      <a:pt x="122" y="407"/>
                      <a:pt x="122" y="407"/>
                    </a:cubicBezTo>
                    <a:cubicBezTo>
                      <a:pt x="123" y="408"/>
                      <a:pt x="124" y="408"/>
                      <a:pt x="125" y="409"/>
                    </a:cubicBezTo>
                    <a:cubicBezTo>
                      <a:pt x="126" y="409"/>
                      <a:pt x="126" y="409"/>
                      <a:pt x="126" y="409"/>
                    </a:cubicBezTo>
                    <a:cubicBezTo>
                      <a:pt x="131" y="412"/>
                      <a:pt x="135" y="414"/>
                      <a:pt x="140" y="416"/>
                    </a:cubicBezTo>
                    <a:cubicBezTo>
                      <a:pt x="141" y="417"/>
                      <a:pt x="141" y="417"/>
                      <a:pt x="141" y="417"/>
                    </a:cubicBezTo>
                    <a:cubicBezTo>
                      <a:pt x="142" y="417"/>
                      <a:pt x="144" y="418"/>
                      <a:pt x="145" y="418"/>
                    </a:cubicBezTo>
                    <a:cubicBezTo>
                      <a:pt x="146" y="419"/>
                      <a:pt x="146" y="419"/>
                      <a:pt x="146" y="419"/>
                    </a:cubicBezTo>
                    <a:cubicBezTo>
                      <a:pt x="151" y="421"/>
                      <a:pt x="156" y="423"/>
                      <a:pt x="162" y="424"/>
                    </a:cubicBezTo>
                    <a:cubicBezTo>
                      <a:pt x="162" y="425"/>
                      <a:pt x="162" y="425"/>
                      <a:pt x="162" y="425"/>
                    </a:cubicBezTo>
                    <a:cubicBezTo>
                      <a:pt x="163" y="425"/>
                      <a:pt x="163" y="425"/>
                      <a:pt x="164" y="425"/>
                    </a:cubicBezTo>
                    <a:cubicBezTo>
                      <a:pt x="165" y="425"/>
                      <a:pt x="165" y="425"/>
                      <a:pt x="165" y="425"/>
                    </a:cubicBezTo>
                    <a:cubicBezTo>
                      <a:pt x="170" y="427"/>
                      <a:pt x="175" y="428"/>
                      <a:pt x="181" y="429"/>
                    </a:cubicBezTo>
                    <a:cubicBezTo>
                      <a:pt x="181" y="430"/>
                      <a:pt x="181" y="430"/>
                      <a:pt x="181" y="430"/>
                    </a:cubicBezTo>
                    <a:cubicBezTo>
                      <a:pt x="183" y="430"/>
                      <a:pt x="184" y="430"/>
                      <a:pt x="185" y="430"/>
                    </a:cubicBezTo>
                    <a:cubicBezTo>
                      <a:pt x="185" y="430"/>
                      <a:pt x="185" y="430"/>
                      <a:pt x="185" y="430"/>
                    </a:cubicBezTo>
                    <a:cubicBezTo>
                      <a:pt x="191" y="432"/>
                      <a:pt x="197" y="433"/>
                      <a:pt x="203" y="433"/>
                    </a:cubicBezTo>
                    <a:cubicBezTo>
                      <a:pt x="204" y="433"/>
                      <a:pt x="204" y="433"/>
                      <a:pt x="204" y="433"/>
                    </a:cubicBezTo>
                    <a:cubicBezTo>
                      <a:pt x="205" y="433"/>
                      <a:pt x="206" y="433"/>
                      <a:pt x="207" y="434"/>
                    </a:cubicBezTo>
                    <a:cubicBezTo>
                      <a:pt x="207" y="434"/>
                      <a:pt x="207" y="434"/>
                      <a:pt x="207" y="434"/>
                    </a:cubicBezTo>
                    <a:cubicBezTo>
                      <a:pt x="215" y="434"/>
                      <a:pt x="221" y="435"/>
                      <a:pt x="227" y="435"/>
                    </a:cubicBezTo>
                    <a:cubicBezTo>
                      <a:pt x="233" y="435"/>
                      <a:pt x="240" y="434"/>
                      <a:pt x="247" y="434"/>
                    </a:cubicBezTo>
                    <a:cubicBezTo>
                      <a:pt x="247" y="434"/>
                      <a:pt x="247" y="434"/>
                      <a:pt x="247" y="434"/>
                    </a:cubicBezTo>
                    <a:cubicBezTo>
                      <a:pt x="249" y="433"/>
                      <a:pt x="250" y="433"/>
                      <a:pt x="252" y="433"/>
                    </a:cubicBezTo>
                    <a:cubicBezTo>
                      <a:pt x="252" y="433"/>
                      <a:pt x="252" y="433"/>
                      <a:pt x="252" y="433"/>
                    </a:cubicBezTo>
                    <a:cubicBezTo>
                      <a:pt x="258" y="432"/>
                      <a:pt x="263" y="432"/>
                      <a:pt x="268" y="431"/>
                    </a:cubicBezTo>
                    <a:cubicBezTo>
                      <a:pt x="269" y="430"/>
                      <a:pt x="269" y="430"/>
                      <a:pt x="269" y="430"/>
                    </a:cubicBezTo>
                    <a:cubicBezTo>
                      <a:pt x="270" y="430"/>
                      <a:pt x="271" y="430"/>
                      <a:pt x="272" y="430"/>
                    </a:cubicBezTo>
                    <a:cubicBezTo>
                      <a:pt x="272" y="430"/>
                      <a:pt x="272" y="430"/>
                      <a:pt x="272" y="430"/>
                    </a:cubicBezTo>
                    <a:cubicBezTo>
                      <a:pt x="278" y="429"/>
                      <a:pt x="284" y="427"/>
                      <a:pt x="290" y="425"/>
                    </a:cubicBezTo>
                    <a:cubicBezTo>
                      <a:pt x="290" y="425"/>
                      <a:pt x="290" y="425"/>
                      <a:pt x="290" y="425"/>
                    </a:cubicBezTo>
                    <a:cubicBezTo>
                      <a:pt x="292" y="425"/>
                      <a:pt x="293" y="424"/>
                      <a:pt x="294" y="424"/>
                    </a:cubicBezTo>
                    <a:cubicBezTo>
                      <a:pt x="294" y="424"/>
                      <a:pt x="294" y="424"/>
                      <a:pt x="294" y="424"/>
                    </a:cubicBezTo>
                    <a:cubicBezTo>
                      <a:pt x="295" y="424"/>
                      <a:pt x="295" y="424"/>
                      <a:pt x="295" y="424"/>
                    </a:cubicBezTo>
                    <a:cubicBezTo>
                      <a:pt x="299" y="422"/>
                      <a:pt x="304" y="421"/>
                      <a:pt x="308" y="419"/>
                    </a:cubicBezTo>
                    <a:cubicBezTo>
                      <a:pt x="310" y="418"/>
                      <a:pt x="310" y="418"/>
                      <a:pt x="310" y="418"/>
                    </a:cubicBezTo>
                    <a:cubicBezTo>
                      <a:pt x="310" y="418"/>
                      <a:pt x="310" y="418"/>
                      <a:pt x="310" y="418"/>
                    </a:cubicBezTo>
                    <a:cubicBezTo>
                      <a:pt x="311" y="418"/>
                      <a:pt x="312" y="417"/>
                      <a:pt x="312" y="417"/>
                    </a:cubicBezTo>
                    <a:cubicBezTo>
                      <a:pt x="313" y="417"/>
                      <a:pt x="313" y="417"/>
                      <a:pt x="313" y="417"/>
                    </a:cubicBezTo>
                    <a:cubicBezTo>
                      <a:pt x="319" y="414"/>
                      <a:pt x="324" y="412"/>
                      <a:pt x="329" y="409"/>
                    </a:cubicBezTo>
                    <a:cubicBezTo>
                      <a:pt x="330" y="409"/>
                      <a:pt x="330" y="409"/>
                      <a:pt x="330" y="409"/>
                    </a:cubicBezTo>
                    <a:cubicBezTo>
                      <a:pt x="331" y="408"/>
                      <a:pt x="331" y="408"/>
                      <a:pt x="331" y="408"/>
                    </a:cubicBezTo>
                    <a:cubicBezTo>
                      <a:pt x="333" y="407"/>
                      <a:pt x="333" y="407"/>
                      <a:pt x="333" y="407"/>
                    </a:cubicBezTo>
                    <a:cubicBezTo>
                      <a:pt x="334" y="406"/>
                      <a:pt x="334" y="406"/>
                      <a:pt x="334" y="406"/>
                    </a:cubicBezTo>
                    <a:cubicBezTo>
                      <a:pt x="338" y="404"/>
                      <a:pt x="342" y="402"/>
                      <a:pt x="346" y="399"/>
                    </a:cubicBezTo>
                    <a:cubicBezTo>
                      <a:pt x="346" y="399"/>
                      <a:pt x="346" y="399"/>
                      <a:pt x="347" y="398"/>
                    </a:cubicBezTo>
                    <a:cubicBezTo>
                      <a:pt x="350" y="397"/>
                      <a:pt x="350" y="397"/>
                      <a:pt x="350" y="397"/>
                    </a:cubicBezTo>
                    <a:cubicBezTo>
                      <a:pt x="351" y="396"/>
                      <a:pt x="351" y="396"/>
                      <a:pt x="351" y="396"/>
                    </a:cubicBezTo>
                    <a:cubicBezTo>
                      <a:pt x="355" y="393"/>
                      <a:pt x="359" y="390"/>
                      <a:pt x="363" y="387"/>
                    </a:cubicBezTo>
                    <a:cubicBezTo>
                      <a:pt x="364" y="386"/>
                      <a:pt x="364" y="386"/>
                      <a:pt x="364" y="386"/>
                    </a:cubicBezTo>
                    <a:cubicBezTo>
                      <a:pt x="365" y="385"/>
                      <a:pt x="366" y="384"/>
                      <a:pt x="367" y="383"/>
                    </a:cubicBezTo>
                    <a:cubicBezTo>
                      <a:pt x="368" y="383"/>
                      <a:pt x="369" y="382"/>
                      <a:pt x="369" y="381"/>
                    </a:cubicBezTo>
                    <a:cubicBezTo>
                      <a:pt x="372" y="379"/>
                      <a:pt x="375" y="377"/>
                      <a:pt x="378" y="374"/>
                    </a:cubicBezTo>
                    <a:cubicBezTo>
                      <a:pt x="378" y="374"/>
                      <a:pt x="379" y="373"/>
                      <a:pt x="379" y="372"/>
                    </a:cubicBezTo>
                    <a:cubicBezTo>
                      <a:pt x="380" y="371"/>
                      <a:pt x="381" y="371"/>
                      <a:pt x="382" y="370"/>
                    </a:cubicBezTo>
                    <a:cubicBezTo>
                      <a:pt x="383" y="369"/>
                      <a:pt x="383" y="368"/>
                      <a:pt x="384" y="368"/>
                    </a:cubicBezTo>
                    <a:cubicBezTo>
                      <a:pt x="386" y="366"/>
                      <a:pt x="388" y="363"/>
                      <a:pt x="390" y="361"/>
                    </a:cubicBezTo>
                    <a:cubicBezTo>
                      <a:pt x="391" y="360"/>
                      <a:pt x="391" y="360"/>
                      <a:pt x="392" y="359"/>
                    </a:cubicBezTo>
                    <a:cubicBezTo>
                      <a:pt x="394" y="357"/>
                      <a:pt x="395" y="354"/>
                      <a:pt x="397" y="352"/>
                    </a:cubicBezTo>
                    <a:cubicBezTo>
                      <a:pt x="398" y="352"/>
                      <a:pt x="398" y="351"/>
                      <a:pt x="399" y="350"/>
                    </a:cubicBezTo>
                    <a:cubicBezTo>
                      <a:pt x="401" y="348"/>
                      <a:pt x="403" y="345"/>
                      <a:pt x="405" y="342"/>
                    </a:cubicBezTo>
                    <a:cubicBezTo>
                      <a:pt x="406" y="341"/>
                      <a:pt x="406" y="341"/>
                      <a:pt x="406" y="341"/>
                    </a:cubicBezTo>
                    <a:cubicBezTo>
                      <a:pt x="407" y="339"/>
                      <a:pt x="408" y="338"/>
                      <a:pt x="409" y="336"/>
                    </a:cubicBezTo>
                    <a:cubicBezTo>
                      <a:pt x="409" y="336"/>
                      <a:pt x="410" y="335"/>
                      <a:pt x="410" y="334"/>
                    </a:cubicBezTo>
                    <a:cubicBezTo>
                      <a:pt x="412" y="332"/>
                      <a:pt x="413" y="329"/>
                      <a:pt x="415" y="327"/>
                    </a:cubicBezTo>
                    <a:cubicBezTo>
                      <a:pt x="416" y="325"/>
                      <a:pt x="416" y="325"/>
                      <a:pt x="416" y="325"/>
                    </a:cubicBezTo>
                    <a:cubicBezTo>
                      <a:pt x="417" y="324"/>
                      <a:pt x="417" y="324"/>
                      <a:pt x="417" y="324"/>
                    </a:cubicBezTo>
                    <a:cubicBezTo>
                      <a:pt x="417" y="322"/>
                      <a:pt x="418" y="321"/>
                      <a:pt x="419" y="320"/>
                    </a:cubicBezTo>
                    <a:cubicBezTo>
                      <a:pt x="419" y="319"/>
                      <a:pt x="419" y="319"/>
                      <a:pt x="419" y="319"/>
                    </a:cubicBezTo>
                    <a:cubicBezTo>
                      <a:pt x="419" y="318"/>
                      <a:pt x="419" y="318"/>
                      <a:pt x="419" y="318"/>
                    </a:cubicBezTo>
                    <a:cubicBezTo>
                      <a:pt x="455" y="251"/>
                      <a:pt x="452" y="170"/>
                      <a:pt x="413" y="105"/>
                    </a:cubicBezTo>
                    <a:cubicBezTo>
                      <a:pt x="374" y="40"/>
                      <a:pt x="303" y="0"/>
                      <a:pt x="227" y="0"/>
                    </a:cubicBezTo>
                    <a:close/>
                    <a:moveTo>
                      <a:pt x="227" y="22"/>
                    </a:moveTo>
                    <a:cubicBezTo>
                      <a:pt x="293" y="22"/>
                      <a:pt x="355" y="55"/>
                      <a:pt x="391" y="111"/>
                    </a:cubicBezTo>
                    <a:cubicBezTo>
                      <a:pt x="427" y="167"/>
                      <a:pt x="433" y="237"/>
                      <a:pt x="406" y="297"/>
                    </a:cubicBezTo>
                    <a:cubicBezTo>
                      <a:pt x="378" y="277"/>
                      <a:pt x="378" y="277"/>
                      <a:pt x="378" y="277"/>
                    </a:cubicBezTo>
                    <a:cubicBezTo>
                      <a:pt x="368" y="216"/>
                      <a:pt x="368" y="216"/>
                      <a:pt x="368" y="216"/>
                    </a:cubicBezTo>
                    <a:cubicBezTo>
                      <a:pt x="357" y="129"/>
                      <a:pt x="357" y="129"/>
                      <a:pt x="357" y="129"/>
                    </a:cubicBezTo>
                    <a:cubicBezTo>
                      <a:pt x="357" y="126"/>
                      <a:pt x="355" y="123"/>
                      <a:pt x="352" y="121"/>
                    </a:cubicBezTo>
                    <a:cubicBezTo>
                      <a:pt x="233" y="45"/>
                      <a:pt x="233" y="45"/>
                      <a:pt x="233" y="45"/>
                    </a:cubicBezTo>
                    <a:cubicBezTo>
                      <a:pt x="229" y="43"/>
                      <a:pt x="225" y="43"/>
                      <a:pt x="221" y="45"/>
                    </a:cubicBezTo>
                    <a:cubicBezTo>
                      <a:pt x="102" y="121"/>
                      <a:pt x="102" y="121"/>
                      <a:pt x="102" y="121"/>
                    </a:cubicBezTo>
                    <a:cubicBezTo>
                      <a:pt x="99" y="123"/>
                      <a:pt x="97" y="126"/>
                      <a:pt x="97" y="129"/>
                    </a:cubicBezTo>
                    <a:cubicBezTo>
                      <a:pt x="86" y="216"/>
                      <a:pt x="86" y="216"/>
                      <a:pt x="86" y="216"/>
                    </a:cubicBezTo>
                    <a:cubicBezTo>
                      <a:pt x="76" y="276"/>
                      <a:pt x="76" y="276"/>
                      <a:pt x="76" y="276"/>
                    </a:cubicBezTo>
                    <a:cubicBezTo>
                      <a:pt x="49" y="297"/>
                      <a:pt x="49" y="297"/>
                      <a:pt x="49" y="297"/>
                    </a:cubicBezTo>
                    <a:cubicBezTo>
                      <a:pt x="22" y="236"/>
                      <a:pt x="27" y="166"/>
                      <a:pt x="63" y="111"/>
                    </a:cubicBezTo>
                    <a:cubicBezTo>
                      <a:pt x="99" y="55"/>
                      <a:pt x="161" y="22"/>
                      <a:pt x="227" y="22"/>
                    </a:cubicBezTo>
                    <a:close/>
                    <a:moveTo>
                      <a:pt x="391" y="324"/>
                    </a:moveTo>
                    <a:cubicBezTo>
                      <a:pt x="390" y="325"/>
                      <a:pt x="389" y="327"/>
                      <a:pt x="388" y="328"/>
                    </a:cubicBezTo>
                    <a:cubicBezTo>
                      <a:pt x="386" y="332"/>
                      <a:pt x="383" y="335"/>
                      <a:pt x="381" y="338"/>
                    </a:cubicBezTo>
                    <a:cubicBezTo>
                      <a:pt x="379" y="340"/>
                      <a:pt x="377" y="343"/>
                      <a:pt x="375" y="345"/>
                    </a:cubicBezTo>
                    <a:cubicBezTo>
                      <a:pt x="372" y="348"/>
                      <a:pt x="370" y="351"/>
                      <a:pt x="367" y="354"/>
                    </a:cubicBezTo>
                    <a:cubicBezTo>
                      <a:pt x="366" y="355"/>
                      <a:pt x="365" y="356"/>
                      <a:pt x="364" y="357"/>
                    </a:cubicBezTo>
                    <a:cubicBezTo>
                      <a:pt x="360" y="360"/>
                      <a:pt x="357" y="363"/>
                      <a:pt x="353" y="366"/>
                    </a:cubicBezTo>
                    <a:cubicBezTo>
                      <a:pt x="352" y="367"/>
                      <a:pt x="351" y="368"/>
                      <a:pt x="350" y="369"/>
                    </a:cubicBezTo>
                    <a:cubicBezTo>
                      <a:pt x="346" y="373"/>
                      <a:pt x="342" y="376"/>
                      <a:pt x="337" y="379"/>
                    </a:cubicBezTo>
                    <a:cubicBezTo>
                      <a:pt x="335" y="380"/>
                      <a:pt x="335" y="380"/>
                      <a:pt x="335" y="380"/>
                    </a:cubicBezTo>
                    <a:cubicBezTo>
                      <a:pt x="331" y="383"/>
                      <a:pt x="326" y="386"/>
                      <a:pt x="321" y="389"/>
                    </a:cubicBezTo>
                    <a:cubicBezTo>
                      <a:pt x="320" y="390"/>
                      <a:pt x="320" y="390"/>
                      <a:pt x="320" y="390"/>
                    </a:cubicBezTo>
                    <a:cubicBezTo>
                      <a:pt x="315" y="392"/>
                      <a:pt x="309" y="395"/>
                      <a:pt x="304" y="397"/>
                    </a:cubicBezTo>
                    <a:cubicBezTo>
                      <a:pt x="301" y="398"/>
                      <a:pt x="301" y="398"/>
                      <a:pt x="301" y="398"/>
                    </a:cubicBezTo>
                    <a:cubicBezTo>
                      <a:pt x="297" y="400"/>
                      <a:pt x="292" y="402"/>
                      <a:pt x="287" y="403"/>
                    </a:cubicBezTo>
                    <a:cubicBezTo>
                      <a:pt x="284" y="404"/>
                      <a:pt x="284" y="404"/>
                      <a:pt x="284" y="404"/>
                    </a:cubicBezTo>
                    <a:cubicBezTo>
                      <a:pt x="278" y="406"/>
                      <a:pt x="273" y="408"/>
                      <a:pt x="267" y="409"/>
                    </a:cubicBezTo>
                    <a:cubicBezTo>
                      <a:pt x="265" y="409"/>
                      <a:pt x="265" y="409"/>
                      <a:pt x="265" y="409"/>
                    </a:cubicBezTo>
                    <a:cubicBezTo>
                      <a:pt x="260" y="410"/>
                      <a:pt x="255" y="411"/>
                      <a:pt x="250" y="411"/>
                    </a:cubicBezTo>
                    <a:cubicBezTo>
                      <a:pt x="250" y="411"/>
                      <a:pt x="250" y="411"/>
                      <a:pt x="250" y="411"/>
                    </a:cubicBezTo>
                    <a:cubicBezTo>
                      <a:pt x="250" y="411"/>
                      <a:pt x="250" y="411"/>
                      <a:pt x="250" y="411"/>
                    </a:cubicBezTo>
                    <a:cubicBezTo>
                      <a:pt x="248" y="412"/>
                      <a:pt x="247" y="412"/>
                      <a:pt x="245" y="412"/>
                    </a:cubicBezTo>
                    <a:cubicBezTo>
                      <a:pt x="245" y="412"/>
                      <a:pt x="245" y="412"/>
                      <a:pt x="245" y="412"/>
                    </a:cubicBezTo>
                    <a:cubicBezTo>
                      <a:pt x="243" y="412"/>
                      <a:pt x="240" y="412"/>
                      <a:pt x="238" y="412"/>
                    </a:cubicBezTo>
                    <a:cubicBezTo>
                      <a:pt x="238" y="314"/>
                      <a:pt x="238" y="314"/>
                      <a:pt x="238" y="314"/>
                    </a:cubicBezTo>
                    <a:cubicBezTo>
                      <a:pt x="327" y="225"/>
                      <a:pt x="327" y="225"/>
                      <a:pt x="327" y="225"/>
                    </a:cubicBezTo>
                    <a:cubicBezTo>
                      <a:pt x="331" y="221"/>
                      <a:pt x="331" y="214"/>
                      <a:pt x="327" y="210"/>
                    </a:cubicBezTo>
                    <a:cubicBezTo>
                      <a:pt x="235" y="118"/>
                      <a:pt x="235" y="118"/>
                      <a:pt x="235" y="118"/>
                    </a:cubicBezTo>
                    <a:cubicBezTo>
                      <a:pt x="231" y="113"/>
                      <a:pt x="224" y="113"/>
                      <a:pt x="219" y="118"/>
                    </a:cubicBezTo>
                    <a:cubicBezTo>
                      <a:pt x="127" y="210"/>
                      <a:pt x="127" y="210"/>
                      <a:pt x="127" y="210"/>
                    </a:cubicBezTo>
                    <a:cubicBezTo>
                      <a:pt x="123" y="214"/>
                      <a:pt x="123" y="221"/>
                      <a:pt x="127" y="225"/>
                    </a:cubicBezTo>
                    <a:cubicBezTo>
                      <a:pt x="216" y="314"/>
                      <a:pt x="216" y="314"/>
                      <a:pt x="216" y="314"/>
                    </a:cubicBezTo>
                    <a:cubicBezTo>
                      <a:pt x="216" y="412"/>
                      <a:pt x="216" y="412"/>
                      <a:pt x="216" y="412"/>
                    </a:cubicBezTo>
                    <a:cubicBezTo>
                      <a:pt x="214" y="412"/>
                      <a:pt x="212" y="412"/>
                      <a:pt x="209" y="412"/>
                    </a:cubicBezTo>
                    <a:cubicBezTo>
                      <a:pt x="206" y="412"/>
                      <a:pt x="206" y="412"/>
                      <a:pt x="206" y="412"/>
                    </a:cubicBezTo>
                    <a:cubicBezTo>
                      <a:pt x="200" y="411"/>
                      <a:pt x="195" y="410"/>
                      <a:pt x="189" y="409"/>
                    </a:cubicBezTo>
                    <a:cubicBezTo>
                      <a:pt x="186" y="408"/>
                      <a:pt x="186" y="408"/>
                      <a:pt x="186" y="408"/>
                    </a:cubicBezTo>
                    <a:cubicBezTo>
                      <a:pt x="181" y="407"/>
                      <a:pt x="175" y="406"/>
                      <a:pt x="170" y="404"/>
                    </a:cubicBezTo>
                    <a:cubicBezTo>
                      <a:pt x="169" y="404"/>
                      <a:pt x="169" y="404"/>
                      <a:pt x="169" y="404"/>
                    </a:cubicBezTo>
                    <a:cubicBezTo>
                      <a:pt x="163" y="402"/>
                      <a:pt x="158" y="400"/>
                      <a:pt x="153" y="398"/>
                    </a:cubicBezTo>
                    <a:cubicBezTo>
                      <a:pt x="152" y="398"/>
                      <a:pt x="151" y="397"/>
                      <a:pt x="150" y="397"/>
                    </a:cubicBezTo>
                    <a:cubicBezTo>
                      <a:pt x="145" y="395"/>
                      <a:pt x="140" y="392"/>
                      <a:pt x="135" y="390"/>
                    </a:cubicBezTo>
                    <a:cubicBezTo>
                      <a:pt x="134" y="389"/>
                      <a:pt x="133" y="389"/>
                      <a:pt x="132" y="388"/>
                    </a:cubicBezTo>
                    <a:cubicBezTo>
                      <a:pt x="129" y="386"/>
                      <a:pt x="125" y="384"/>
                      <a:pt x="121" y="381"/>
                    </a:cubicBezTo>
                    <a:cubicBezTo>
                      <a:pt x="119" y="380"/>
                      <a:pt x="117" y="378"/>
                      <a:pt x="114" y="377"/>
                    </a:cubicBezTo>
                    <a:cubicBezTo>
                      <a:pt x="111" y="375"/>
                      <a:pt x="108" y="372"/>
                      <a:pt x="105" y="370"/>
                    </a:cubicBezTo>
                    <a:cubicBezTo>
                      <a:pt x="104" y="369"/>
                      <a:pt x="102" y="367"/>
                      <a:pt x="101" y="366"/>
                    </a:cubicBezTo>
                    <a:cubicBezTo>
                      <a:pt x="99" y="365"/>
                      <a:pt x="97" y="363"/>
                      <a:pt x="95" y="361"/>
                    </a:cubicBezTo>
                    <a:cubicBezTo>
                      <a:pt x="92" y="358"/>
                      <a:pt x="88" y="354"/>
                      <a:pt x="85" y="351"/>
                    </a:cubicBezTo>
                    <a:cubicBezTo>
                      <a:pt x="83" y="349"/>
                      <a:pt x="82" y="348"/>
                      <a:pt x="80" y="346"/>
                    </a:cubicBezTo>
                    <a:cubicBezTo>
                      <a:pt x="78" y="344"/>
                      <a:pt x="76" y="341"/>
                      <a:pt x="74" y="339"/>
                    </a:cubicBezTo>
                    <a:cubicBezTo>
                      <a:pt x="72" y="336"/>
                      <a:pt x="70" y="333"/>
                      <a:pt x="68" y="330"/>
                    </a:cubicBezTo>
                    <a:cubicBezTo>
                      <a:pt x="65" y="327"/>
                      <a:pt x="63" y="324"/>
                      <a:pt x="61" y="320"/>
                    </a:cubicBezTo>
                    <a:cubicBezTo>
                      <a:pt x="61" y="319"/>
                      <a:pt x="60" y="318"/>
                      <a:pt x="59" y="316"/>
                    </a:cubicBezTo>
                    <a:cubicBezTo>
                      <a:pt x="93" y="291"/>
                      <a:pt x="93" y="291"/>
                      <a:pt x="93" y="291"/>
                    </a:cubicBezTo>
                    <a:cubicBezTo>
                      <a:pt x="95" y="290"/>
                      <a:pt x="96" y="287"/>
                      <a:pt x="97" y="284"/>
                    </a:cubicBezTo>
                    <a:cubicBezTo>
                      <a:pt x="108" y="219"/>
                      <a:pt x="108" y="219"/>
                      <a:pt x="108" y="219"/>
                    </a:cubicBezTo>
                    <a:cubicBezTo>
                      <a:pt x="118" y="137"/>
                      <a:pt x="118" y="137"/>
                      <a:pt x="118" y="137"/>
                    </a:cubicBezTo>
                    <a:cubicBezTo>
                      <a:pt x="227" y="68"/>
                      <a:pt x="227" y="68"/>
                      <a:pt x="227" y="68"/>
                    </a:cubicBezTo>
                    <a:cubicBezTo>
                      <a:pt x="336" y="137"/>
                      <a:pt x="336" y="137"/>
                      <a:pt x="336" y="137"/>
                    </a:cubicBezTo>
                    <a:cubicBezTo>
                      <a:pt x="347" y="219"/>
                      <a:pt x="347" y="219"/>
                      <a:pt x="347" y="219"/>
                    </a:cubicBezTo>
                    <a:cubicBezTo>
                      <a:pt x="358" y="284"/>
                      <a:pt x="358" y="284"/>
                      <a:pt x="358" y="284"/>
                    </a:cubicBezTo>
                    <a:cubicBezTo>
                      <a:pt x="358" y="287"/>
                      <a:pt x="360" y="290"/>
                      <a:pt x="362" y="291"/>
                    </a:cubicBezTo>
                    <a:cubicBezTo>
                      <a:pt x="395" y="316"/>
                      <a:pt x="395" y="316"/>
                      <a:pt x="395" y="316"/>
                    </a:cubicBezTo>
                    <a:cubicBezTo>
                      <a:pt x="394" y="319"/>
                      <a:pt x="392" y="321"/>
                      <a:pt x="391" y="324"/>
                    </a:cubicBezTo>
                    <a:close/>
                    <a:moveTo>
                      <a:pt x="227" y="294"/>
                    </a:moveTo>
                    <a:cubicBezTo>
                      <a:pt x="150" y="217"/>
                      <a:pt x="150" y="217"/>
                      <a:pt x="150" y="217"/>
                    </a:cubicBezTo>
                    <a:cubicBezTo>
                      <a:pt x="227" y="141"/>
                      <a:pt x="227" y="141"/>
                      <a:pt x="227" y="141"/>
                    </a:cubicBezTo>
                    <a:cubicBezTo>
                      <a:pt x="304" y="217"/>
                      <a:pt x="304" y="217"/>
                      <a:pt x="304" y="217"/>
                    </a:cubicBezTo>
                    <a:lnTo>
                      <a:pt x="227" y="294"/>
                    </a:lnTo>
                    <a:close/>
                  </a:path>
                </a:pathLst>
              </a:custGeom>
              <a:solidFill>
                <a:schemeClr val="accent3"/>
              </a:solid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594">
                  <a:solidFill>
                    <a:srgbClr val="1D242B"/>
                  </a:solidFill>
                  <a:latin typeface="Arial" panose="020B0604020202020204"/>
                </a:endParaRPr>
              </a:p>
            </p:txBody>
          </p:sp>
        </p:grpSp>
        <p:sp>
          <p:nvSpPr>
            <p:cNvPr id="61" name="Rectangle 60">
              <a:extLst>
                <a:ext uri="{FF2B5EF4-FFF2-40B4-BE49-F238E27FC236}">
                  <a16:creationId xmlns:a16="http://schemas.microsoft.com/office/drawing/2014/main" id="{C8B93F9B-90FC-4B98-A34F-D54A63DFA4F3}"/>
                </a:ext>
              </a:extLst>
            </p:cNvPr>
            <p:cNvSpPr/>
            <p:nvPr/>
          </p:nvSpPr>
          <p:spPr bwMode="auto">
            <a:xfrm>
              <a:off x="4672676" y="2147679"/>
              <a:ext cx="1789203" cy="384086"/>
            </a:xfrm>
            <a:prstGeom prst="rect">
              <a:avLst/>
            </a:prstGeom>
            <a:noFill/>
            <a:ln w="9525" cap="flat" cmpd="sng" algn="ctr">
              <a:noFill/>
              <a:prstDash val="solid"/>
              <a:round/>
              <a:headEnd type="none" w="med" len="med"/>
              <a:tailEnd type="none" w="med" len="med"/>
            </a:ln>
            <a:effectLst/>
          </p:spPr>
          <p:txBody>
            <a:bodyPr vert="horz" wrap="square" lIns="0" tIns="0" rIns="14530" bIns="14530" numCol="1" rtlCol="0" anchor="ctr" anchorCtr="0" compatLnSpc="1">
              <a:prstTxWarp prst="textNoShape">
                <a:avLst/>
              </a:prstTxWarp>
              <a:spAutoFit/>
            </a:bodyPr>
            <a:lstStyle/>
            <a:p>
              <a:pPr algn="ctr" defTabSz="681237">
                <a:defRPr/>
              </a:pPr>
              <a:r>
                <a:rPr lang="en-US" sz="796" dirty="0">
                  <a:solidFill>
                    <a:srgbClr val="636569"/>
                  </a:solidFill>
                  <a:latin typeface="Arial" pitchFamily="34" charset="0"/>
                  <a:cs typeface="Arial" pitchFamily="34" charset="0"/>
                </a:rPr>
                <a:t>Provides rich visibility into user activity to quickly mitigate behavior for expressed user identity and risk</a:t>
              </a:r>
            </a:p>
          </p:txBody>
        </p:sp>
        <p:grpSp>
          <p:nvGrpSpPr>
            <p:cNvPr id="62" name="Group 61">
              <a:extLst>
                <a:ext uri="{FF2B5EF4-FFF2-40B4-BE49-F238E27FC236}">
                  <a16:creationId xmlns:a16="http://schemas.microsoft.com/office/drawing/2014/main" id="{1C7AA223-948E-40BD-A81B-26B9FCE1FB0B}"/>
                </a:ext>
              </a:extLst>
            </p:cNvPr>
            <p:cNvGrpSpPr/>
            <p:nvPr/>
          </p:nvGrpSpPr>
          <p:grpSpPr>
            <a:xfrm>
              <a:off x="5238575" y="3433562"/>
              <a:ext cx="603526" cy="430127"/>
              <a:chOff x="5399841" y="2326243"/>
              <a:chExt cx="603526" cy="430127"/>
            </a:xfrm>
          </p:grpSpPr>
          <p:sp>
            <p:nvSpPr>
              <p:cNvPr id="63" name="Rounded Rectangle 314">
                <a:extLst>
                  <a:ext uri="{FF2B5EF4-FFF2-40B4-BE49-F238E27FC236}">
                    <a16:creationId xmlns:a16="http://schemas.microsoft.com/office/drawing/2014/main" id="{DE89A84C-A69D-4EB1-8D3C-86C93BE2930C}"/>
                  </a:ext>
                </a:extLst>
              </p:cNvPr>
              <p:cNvSpPr/>
              <p:nvPr/>
            </p:nvSpPr>
            <p:spPr bwMode="auto">
              <a:xfrm>
                <a:off x="5399841" y="2326243"/>
                <a:ext cx="603526" cy="430127"/>
              </a:xfrm>
              <a:prstGeom prst="roundRect">
                <a:avLst/>
              </a:prstGeom>
              <a:solidFill>
                <a:srgbClr val="FFFFFF"/>
              </a:solidFill>
              <a:ln w="9525" cap="flat" cmpd="sng" algn="ctr">
                <a:noFill/>
                <a:prstDash val="solid"/>
                <a:round/>
                <a:headEnd type="none" w="med" len="med"/>
                <a:tailEnd type="none" w="med" len="med"/>
              </a:ln>
              <a:effectLst/>
            </p:spPr>
            <p:txBody>
              <a:bodyPr vert="horz" wrap="none" lIns="0" tIns="0" rIns="0" bIns="18135" numCol="1" rtlCol="0" anchor="b" anchorCtr="0" compatLnSpc="1">
                <a:prstTxWarp prst="textNoShape">
                  <a:avLst/>
                </a:prstTxWarp>
              </a:bodyPr>
              <a:lstStyle/>
              <a:p>
                <a:pPr algn="ctr" defTabSz="681237">
                  <a:defRPr/>
                </a:pPr>
                <a:r>
                  <a:rPr lang="en-US" sz="696" b="1">
                    <a:solidFill>
                      <a:srgbClr val="1D242B"/>
                    </a:solidFill>
                    <a:latin typeface="Arial" panose="020B0604020202020204"/>
                  </a:rPr>
                  <a:t>Converged DUP</a:t>
                </a:r>
              </a:p>
            </p:txBody>
          </p:sp>
          <p:grpSp>
            <p:nvGrpSpPr>
              <p:cNvPr id="64" name="Group 210">
                <a:extLst>
                  <a:ext uri="{FF2B5EF4-FFF2-40B4-BE49-F238E27FC236}">
                    <a16:creationId xmlns:a16="http://schemas.microsoft.com/office/drawing/2014/main" id="{52FD86AD-2F5C-422F-8812-A8FD86385FB2}"/>
                  </a:ext>
                </a:extLst>
              </p:cNvPr>
              <p:cNvGrpSpPr>
                <a:grpSpLocks noChangeAspect="1"/>
              </p:cNvGrpSpPr>
              <p:nvPr/>
            </p:nvGrpSpPr>
            <p:grpSpPr>
              <a:xfrm>
                <a:off x="5611933" y="2350566"/>
                <a:ext cx="195583" cy="248751"/>
                <a:chOff x="3590046" y="3191774"/>
                <a:chExt cx="546001" cy="694426"/>
              </a:xfrm>
              <a:solidFill>
                <a:schemeClr val="accent3"/>
              </a:solidFill>
            </p:grpSpPr>
            <p:sp>
              <p:nvSpPr>
                <p:cNvPr id="65" name="Freeform 37">
                  <a:extLst>
                    <a:ext uri="{FF2B5EF4-FFF2-40B4-BE49-F238E27FC236}">
                      <a16:creationId xmlns:a16="http://schemas.microsoft.com/office/drawing/2014/main" id="{A93F8D5F-9314-441B-BF68-C7C45F1CAE87}"/>
                    </a:ext>
                  </a:extLst>
                </p:cNvPr>
                <p:cNvSpPr>
                  <a:spLocks noEditPoints="1"/>
                </p:cNvSpPr>
                <p:nvPr/>
              </p:nvSpPr>
              <p:spPr bwMode="auto">
                <a:xfrm>
                  <a:off x="3590046" y="3452260"/>
                  <a:ext cx="452021" cy="433940"/>
                </a:xfrm>
                <a:custGeom>
                  <a:avLst/>
                  <a:gdLst/>
                  <a:ahLst/>
                  <a:cxnLst>
                    <a:cxn ang="0">
                      <a:pos x="1307" y="0"/>
                    </a:cxn>
                    <a:cxn ang="0">
                      <a:pos x="1127" y="0"/>
                    </a:cxn>
                    <a:cxn ang="0">
                      <a:pos x="1127" y="51"/>
                    </a:cxn>
                    <a:cxn ang="0">
                      <a:pos x="1307" y="51"/>
                    </a:cxn>
                    <a:cxn ang="0">
                      <a:pos x="1332" y="76"/>
                    </a:cxn>
                    <a:cxn ang="0">
                      <a:pos x="1332" y="947"/>
                    </a:cxn>
                    <a:cxn ang="0">
                      <a:pos x="1307" y="972"/>
                    </a:cxn>
                    <a:cxn ang="0">
                      <a:pos x="77" y="972"/>
                    </a:cxn>
                    <a:cxn ang="0">
                      <a:pos x="52" y="947"/>
                    </a:cxn>
                    <a:cxn ang="0">
                      <a:pos x="52" y="76"/>
                    </a:cxn>
                    <a:cxn ang="0">
                      <a:pos x="77" y="51"/>
                    </a:cxn>
                    <a:cxn ang="0">
                      <a:pos x="256" y="51"/>
                    </a:cxn>
                    <a:cxn ang="0">
                      <a:pos x="256" y="0"/>
                    </a:cxn>
                    <a:cxn ang="0">
                      <a:pos x="77" y="0"/>
                    </a:cxn>
                    <a:cxn ang="0">
                      <a:pos x="0" y="76"/>
                    </a:cxn>
                    <a:cxn ang="0">
                      <a:pos x="0" y="947"/>
                    </a:cxn>
                    <a:cxn ang="0">
                      <a:pos x="77" y="1024"/>
                    </a:cxn>
                    <a:cxn ang="0">
                      <a:pos x="487" y="1024"/>
                    </a:cxn>
                    <a:cxn ang="0">
                      <a:pos x="487" y="1177"/>
                    </a:cxn>
                    <a:cxn ang="0">
                      <a:pos x="461" y="1177"/>
                    </a:cxn>
                    <a:cxn ang="0">
                      <a:pos x="436" y="1203"/>
                    </a:cxn>
                    <a:cxn ang="0">
                      <a:pos x="436" y="1280"/>
                    </a:cxn>
                    <a:cxn ang="0">
                      <a:pos x="333" y="1280"/>
                    </a:cxn>
                    <a:cxn ang="0">
                      <a:pos x="333" y="1331"/>
                    </a:cxn>
                    <a:cxn ang="0">
                      <a:pos x="1050" y="1331"/>
                    </a:cxn>
                    <a:cxn ang="0">
                      <a:pos x="1050" y="1280"/>
                    </a:cxn>
                    <a:cxn ang="0">
                      <a:pos x="948" y="1280"/>
                    </a:cxn>
                    <a:cxn ang="0">
                      <a:pos x="948" y="1203"/>
                    </a:cxn>
                    <a:cxn ang="0">
                      <a:pos x="922" y="1177"/>
                    </a:cxn>
                    <a:cxn ang="0">
                      <a:pos x="896" y="1177"/>
                    </a:cxn>
                    <a:cxn ang="0">
                      <a:pos x="896" y="1024"/>
                    </a:cxn>
                    <a:cxn ang="0">
                      <a:pos x="1307" y="1024"/>
                    </a:cxn>
                    <a:cxn ang="0">
                      <a:pos x="1383" y="947"/>
                    </a:cxn>
                    <a:cxn ang="0">
                      <a:pos x="1383" y="76"/>
                    </a:cxn>
                    <a:cxn ang="0">
                      <a:pos x="1307" y="0"/>
                    </a:cxn>
                    <a:cxn ang="0">
                      <a:pos x="538" y="1024"/>
                    </a:cxn>
                    <a:cxn ang="0">
                      <a:pos x="845" y="1024"/>
                    </a:cxn>
                    <a:cxn ang="0">
                      <a:pos x="845" y="1177"/>
                    </a:cxn>
                    <a:cxn ang="0">
                      <a:pos x="538" y="1177"/>
                    </a:cxn>
                    <a:cxn ang="0">
                      <a:pos x="538" y="1024"/>
                    </a:cxn>
                    <a:cxn ang="0">
                      <a:pos x="896" y="1280"/>
                    </a:cxn>
                    <a:cxn ang="0">
                      <a:pos x="487" y="1280"/>
                    </a:cxn>
                    <a:cxn ang="0">
                      <a:pos x="487" y="1228"/>
                    </a:cxn>
                    <a:cxn ang="0">
                      <a:pos x="896" y="1228"/>
                    </a:cxn>
                    <a:cxn ang="0">
                      <a:pos x="896" y="1280"/>
                    </a:cxn>
                    <a:cxn ang="0">
                      <a:pos x="896" y="1280"/>
                    </a:cxn>
                    <a:cxn ang="0">
                      <a:pos x="896" y="1280"/>
                    </a:cxn>
                  </a:cxnLst>
                  <a:rect l="0" t="0" r="r" b="b"/>
                  <a:pathLst>
                    <a:path w="1383" h="1331">
                      <a:moveTo>
                        <a:pt x="1307" y="0"/>
                      </a:moveTo>
                      <a:cubicBezTo>
                        <a:pt x="1127" y="0"/>
                        <a:pt x="1127" y="0"/>
                        <a:pt x="1127" y="0"/>
                      </a:cubicBezTo>
                      <a:cubicBezTo>
                        <a:pt x="1127" y="51"/>
                        <a:pt x="1127" y="51"/>
                        <a:pt x="1127" y="51"/>
                      </a:cubicBezTo>
                      <a:cubicBezTo>
                        <a:pt x="1307" y="51"/>
                        <a:pt x="1307" y="51"/>
                        <a:pt x="1307" y="51"/>
                      </a:cubicBezTo>
                      <a:cubicBezTo>
                        <a:pt x="1320" y="51"/>
                        <a:pt x="1332" y="62"/>
                        <a:pt x="1332" y="76"/>
                      </a:cubicBezTo>
                      <a:cubicBezTo>
                        <a:pt x="1332" y="947"/>
                        <a:pt x="1332" y="947"/>
                        <a:pt x="1332" y="947"/>
                      </a:cubicBezTo>
                      <a:cubicBezTo>
                        <a:pt x="1332" y="961"/>
                        <a:pt x="1320" y="972"/>
                        <a:pt x="1307" y="972"/>
                      </a:cubicBezTo>
                      <a:cubicBezTo>
                        <a:pt x="77" y="972"/>
                        <a:pt x="77" y="972"/>
                        <a:pt x="77" y="972"/>
                      </a:cubicBezTo>
                      <a:cubicBezTo>
                        <a:pt x="63" y="972"/>
                        <a:pt x="52" y="961"/>
                        <a:pt x="52" y="947"/>
                      </a:cubicBezTo>
                      <a:cubicBezTo>
                        <a:pt x="52" y="76"/>
                        <a:pt x="52" y="76"/>
                        <a:pt x="52" y="76"/>
                      </a:cubicBezTo>
                      <a:cubicBezTo>
                        <a:pt x="52" y="62"/>
                        <a:pt x="63" y="51"/>
                        <a:pt x="77" y="51"/>
                      </a:cubicBezTo>
                      <a:cubicBezTo>
                        <a:pt x="256" y="51"/>
                        <a:pt x="256" y="51"/>
                        <a:pt x="256" y="51"/>
                      </a:cubicBezTo>
                      <a:cubicBezTo>
                        <a:pt x="256" y="0"/>
                        <a:pt x="256" y="0"/>
                        <a:pt x="256" y="0"/>
                      </a:cubicBezTo>
                      <a:cubicBezTo>
                        <a:pt x="77" y="0"/>
                        <a:pt x="77" y="0"/>
                        <a:pt x="77" y="0"/>
                      </a:cubicBezTo>
                      <a:cubicBezTo>
                        <a:pt x="35" y="0"/>
                        <a:pt x="1" y="34"/>
                        <a:pt x="0" y="76"/>
                      </a:cubicBezTo>
                      <a:cubicBezTo>
                        <a:pt x="0" y="947"/>
                        <a:pt x="0" y="947"/>
                        <a:pt x="0" y="947"/>
                      </a:cubicBezTo>
                      <a:cubicBezTo>
                        <a:pt x="1" y="989"/>
                        <a:pt x="35" y="1024"/>
                        <a:pt x="77" y="1024"/>
                      </a:cubicBezTo>
                      <a:cubicBezTo>
                        <a:pt x="487" y="1024"/>
                        <a:pt x="487" y="1024"/>
                        <a:pt x="487" y="1024"/>
                      </a:cubicBezTo>
                      <a:cubicBezTo>
                        <a:pt x="487" y="1177"/>
                        <a:pt x="487" y="1177"/>
                        <a:pt x="487" y="1177"/>
                      </a:cubicBezTo>
                      <a:cubicBezTo>
                        <a:pt x="461" y="1177"/>
                        <a:pt x="461" y="1177"/>
                        <a:pt x="461" y="1177"/>
                      </a:cubicBezTo>
                      <a:cubicBezTo>
                        <a:pt x="447" y="1177"/>
                        <a:pt x="436" y="1189"/>
                        <a:pt x="436" y="1203"/>
                      </a:cubicBezTo>
                      <a:cubicBezTo>
                        <a:pt x="436" y="1280"/>
                        <a:pt x="436" y="1280"/>
                        <a:pt x="436" y="1280"/>
                      </a:cubicBezTo>
                      <a:cubicBezTo>
                        <a:pt x="333" y="1280"/>
                        <a:pt x="333" y="1280"/>
                        <a:pt x="333" y="1280"/>
                      </a:cubicBezTo>
                      <a:cubicBezTo>
                        <a:pt x="333" y="1331"/>
                        <a:pt x="333" y="1331"/>
                        <a:pt x="333" y="1331"/>
                      </a:cubicBezTo>
                      <a:cubicBezTo>
                        <a:pt x="1050" y="1331"/>
                        <a:pt x="1050" y="1331"/>
                        <a:pt x="1050" y="1331"/>
                      </a:cubicBezTo>
                      <a:cubicBezTo>
                        <a:pt x="1050" y="1280"/>
                        <a:pt x="1050" y="1280"/>
                        <a:pt x="1050" y="1280"/>
                      </a:cubicBezTo>
                      <a:cubicBezTo>
                        <a:pt x="948" y="1280"/>
                        <a:pt x="948" y="1280"/>
                        <a:pt x="948" y="1280"/>
                      </a:cubicBezTo>
                      <a:cubicBezTo>
                        <a:pt x="948" y="1203"/>
                        <a:pt x="948" y="1203"/>
                        <a:pt x="948" y="1203"/>
                      </a:cubicBezTo>
                      <a:cubicBezTo>
                        <a:pt x="948" y="1189"/>
                        <a:pt x="936" y="1177"/>
                        <a:pt x="922" y="1177"/>
                      </a:cubicBezTo>
                      <a:cubicBezTo>
                        <a:pt x="896" y="1177"/>
                        <a:pt x="896" y="1177"/>
                        <a:pt x="896" y="1177"/>
                      </a:cubicBezTo>
                      <a:cubicBezTo>
                        <a:pt x="896" y="1024"/>
                        <a:pt x="896" y="1024"/>
                        <a:pt x="896" y="1024"/>
                      </a:cubicBezTo>
                      <a:cubicBezTo>
                        <a:pt x="1307" y="1024"/>
                        <a:pt x="1307" y="1024"/>
                        <a:pt x="1307" y="1024"/>
                      </a:cubicBezTo>
                      <a:cubicBezTo>
                        <a:pt x="1349" y="1024"/>
                        <a:pt x="1383" y="989"/>
                        <a:pt x="1383" y="947"/>
                      </a:cubicBezTo>
                      <a:cubicBezTo>
                        <a:pt x="1383" y="76"/>
                        <a:pt x="1383" y="76"/>
                        <a:pt x="1383" y="76"/>
                      </a:cubicBezTo>
                      <a:cubicBezTo>
                        <a:pt x="1383" y="34"/>
                        <a:pt x="1349" y="0"/>
                        <a:pt x="1307" y="0"/>
                      </a:cubicBezTo>
                      <a:close/>
                      <a:moveTo>
                        <a:pt x="538" y="1024"/>
                      </a:moveTo>
                      <a:cubicBezTo>
                        <a:pt x="845" y="1024"/>
                        <a:pt x="845" y="1024"/>
                        <a:pt x="845" y="1024"/>
                      </a:cubicBezTo>
                      <a:cubicBezTo>
                        <a:pt x="845" y="1177"/>
                        <a:pt x="845" y="1177"/>
                        <a:pt x="845" y="1177"/>
                      </a:cubicBezTo>
                      <a:cubicBezTo>
                        <a:pt x="538" y="1177"/>
                        <a:pt x="538" y="1177"/>
                        <a:pt x="538" y="1177"/>
                      </a:cubicBezTo>
                      <a:lnTo>
                        <a:pt x="538" y="1024"/>
                      </a:lnTo>
                      <a:close/>
                      <a:moveTo>
                        <a:pt x="896" y="1280"/>
                      </a:moveTo>
                      <a:cubicBezTo>
                        <a:pt x="487" y="1280"/>
                        <a:pt x="487" y="1280"/>
                        <a:pt x="487" y="1280"/>
                      </a:cubicBezTo>
                      <a:cubicBezTo>
                        <a:pt x="487" y="1228"/>
                        <a:pt x="487" y="1228"/>
                        <a:pt x="487" y="1228"/>
                      </a:cubicBezTo>
                      <a:cubicBezTo>
                        <a:pt x="896" y="1228"/>
                        <a:pt x="896" y="1228"/>
                        <a:pt x="896" y="1228"/>
                      </a:cubicBezTo>
                      <a:lnTo>
                        <a:pt x="896" y="1280"/>
                      </a:lnTo>
                      <a:close/>
                      <a:moveTo>
                        <a:pt x="896" y="1280"/>
                      </a:moveTo>
                      <a:cubicBezTo>
                        <a:pt x="896" y="1280"/>
                        <a:pt x="896" y="1280"/>
                        <a:pt x="896" y="1280"/>
                      </a:cubicBezTo>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66" name="Rectangle 38">
                  <a:extLst>
                    <a:ext uri="{FF2B5EF4-FFF2-40B4-BE49-F238E27FC236}">
                      <a16:creationId xmlns:a16="http://schemas.microsoft.com/office/drawing/2014/main" id="{DAAE1EDD-15B7-4E49-AF6C-B738E9234FB9}"/>
                    </a:ext>
                  </a:extLst>
                </p:cNvPr>
                <p:cNvSpPr>
                  <a:spLocks noChangeArrowheads="1"/>
                </p:cNvSpPr>
                <p:nvPr/>
              </p:nvSpPr>
              <p:spPr bwMode="auto">
                <a:xfrm>
                  <a:off x="3602561" y="3701775"/>
                  <a:ext cx="426998" cy="18082"/>
                </a:xfrm>
                <a:prstGeom prst="rect">
                  <a:avLst/>
                </a:prstGeom>
                <a:grpFill/>
                <a:ln w="9525">
                  <a:noFill/>
                  <a:miter lim="800000"/>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67" name="Freeform 87">
                  <a:extLst>
                    <a:ext uri="{FF2B5EF4-FFF2-40B4-BE49-F238E27FC236}">
                      <a16:creationId xmlns:a16="http://schemas.microsoft.com/office/drawing/2014/main" id="{6BA33A6A-5C6B-4095-A253-502EA3DCD820}"/>
                    </a:ext>
                  </a:extLst>
                </p:cNvPr>
                <p:cNvSpPr>
                  <a:spLocks noEditPoints="1"/>
                </p:cNvSpPr>
                <p:nvPr/>
              </p:nvSpPr>
              <p:spPr bwMode="auto">
                <a:xfrm rot="5400000" flipV="1">
                  <a:off x="3735187" y="3314354"/>
                  <a:ext cx="201946" cy="188797"/>
                </a:xfrm>
                <a:custGeom>
                  <a:avLst/>
                  <a:gdLst/>
                  <a:ahLst/>
                  <a:cxnLst>
                    <a:cxn ang="0">
                      <a:pos x="1082" y="319"/>
                    </a:cxn>
                    <a:cxn ang="0">
                      <a:pos x="663" y="637"/>
                    </a:cxn>
                    <a:cxn ang="0">
                      <a:pos x="663" y="470"/>
                    </a:cxn>
                    <a:cxn ang="0">
                      <a:pos x="1" y="855"/>
                    </a:cxn>
                    <a:cxn ang="0">
                      <a:pos x="663" y="170"/>
                    </a:cxn>
                    <a:cxn ang="0">
                      <a:pos x="663" y="0"/>
                    </a:cxn>
                    <a:cxn ang="0">
                      <a:pos x="1082" y="319"/>
                    </a:cxn>
                    <a:cxn ang="0">
                      <a:pos x="1082" y="319"/>
                    </a:cxn>
                    <a:cxn ang="0">
                      <a:pos x="1082" y="319"/>
                    </a:cxn>
                  </a:cxnLst>
                  <a:rect l="0" t="0" r="r" b="b"/>
                  <a:pathLst>
                    <a:path w="1082" h="855">
                      <a:moveTo>
                        <a:pt x="1082" y="319"/>
                      </a:moveTo>
                      <a:cubicBezTo>
                        <a:pt x="663" y="637"/>
                        <a:pt x="663" y="637"/>
                        <a:pt x="663" y="637"/>
                      </a:cubicBezTo>
                      <a:cubicBezTo>
                        <a:pt x="663" y="470"/>
                        <a:pt x="663" y="470"/>
                        <a:pt x="663" y="470"/>
                      </a:cubicBezTo>
                      <a:cubicBezTo>
                        <a:pt x="376" y="442"/>
                        <a:pt x="99" y="552"/>
                        <a:pt x="1" y="855"/>
                      </a:cubicBezTo>
                      <a:cubicBezTo>
                        <a:pt x="0" y="465"/>
                        <a:pt x="321" y="245"/>
                        <a:pt x="663" y="170"/>
                      </a:cubicBezTo>
                      <a:cubicBezTo>
                        <a:pt x="663" y="0"/>
                        <a:pt x="663" y="0"/>
                        <a:pt x="663" y="0"/>
                      </a:cubicBezTo>
                      <a:lnTo>
                        <a:pt x="1082" y="319"/>
                      </a:lnTo>
                      <a:close/>
                      <a:moveTo>
                        <a:pt x="1082" y="319"/>
                      </a:moveTo>
                      <a:cubicBezTo>
                        <a:pt x="1082" y="319"/>
                        <a:pt x="1082" y="319"/>
                        <a:pt x="1082" y="319"/>
                      </a:cubicBezTo>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sp>
              <p:nvSpPr>
                <p:cNvPr id="68" name="Freeform 182">
                  <a:extLst>
                    <a:ext uri="{FF2B5EF4-FFF2-40B4-BE49-F238E27FC236}">
                      <a16:creationId xmlns:a16="http://schemas.microsoft.com/office/drawing/2014/main" id="{FAED428C-D4B4-4818-8C3D-2DB6BA91CCC4}"/>
                    </a:ext>
                  </a:extLst>
                </p:cNvPr>
                <p:cNvSpPr>
                  <a:spLocks noEditPoints="1"/>
                </p:cNvSpPr>
                <p:nvPr/>
              </p:nvSpPr>
              <p:spPr bwMode="auto">
                <a:xfrm>
                  <a:off x="3953774" y="3191774"/>
                  <a:ext cx="182273" cy="234351"/>
                </a:xfrm>
                <a:custGeom>
                  <a:avLst/>
                  <a:gdLst/>
                  <a:ahLst/>
                  <a:cxnLst>
                    <a:cxn ang="0">
                      <a:pos x="732" y="214"/>
                    </a:cxn>
                    <a:cxn ang="0">
                      <a:pos x="527" y="9"/>
                    </a:cxn>
                    <a:cxn ang="0">
                      <a:pos x="505" y="0"/>
                    </a:cxn>
                    <a:cxn ang="0">
                      <a:pos x="32" y="0"/>
                    </a:cxn>
                    <a:cxn ang="0">
                      <a:pos x="0" y="32"/>
                    </a:cxn>
                    <a:cxn ang="0">
                      <a:pos x="0" y="919"/>
                    </a:cxn>
                    <a:cxn ang="0">
                      <a:pos x="32" y="950"/>
                    </a:cxn>
                    <a:cxn ang="0">
                      <a:pos x="710" y="950"/>
                    </a:cxn>
                    <a:cxn ang="0">
                      <a:pos x="742" y="919"/>
                    </a:cxn>
                    <a:cxn ang="0">
                      <a:pos x="742" y="237"/>
                    </a:cxn>
                    <a:cxn ang="0">
                      <a:pos x="732" y="214"/>
                    </a:cxn>
                    <a:cxn ang="0">
                      <a:pos x="537" y="108"/>
                    </a:cxn>
                    <a:cxn ang="0">
                      <a:pos x="634" y="205"/>
                    </a:cxn>
                    <a:cxn ang="0">
                      <a:pos x="537" y="205"/>
                    </a:cxn>
                    <a:cxn ang="0">
                      <a:pos x="537" y="108"/>
                    </a:cxn>
                    <a:cxn ang="0">
                      <a:pos x="63" y="887"/>
                    </a:cxn>
                    <a:cxn ang="0">
                      <a:pos x="63" y="63"/>
                    </a:cxn>
                    <a:cxn ang="0">
                      <a:pos x="473" y="63"/>
                    </a:cxn>
                    <a:cxn ang="0">
                      <a:pos x="473" y="237"/>
                    </a:cxn>
                    <a:cxn ang="0">
                      <a:pos x="505" y="268"/>
                    </a:cxn>
                    <a:cxn ang="0">
                      <a:pos x="678" y="268"/>
                    </a:cxn>
                    <a:cxn ang="0">
                      <a:pos x="678" y="887"/>
                    </a:cxn>
                    <a:cxn ang="0">
                      <a:pos x="63" y="887"/>
                    </a:cxn>
                    <a:cxn ang="0">
                      <a:pos x="63" y="887"/>
                    </a:cxn>
                    <a:cxn ang="0">
                      <a:pos x="63" y="887"/>
                    </a:cxn>
                  </a:cxnLst>
                  <a:rect l="0" t="0" r="r" b="b"/>
                  <a:pathLst>
                    <a:path w="742" h="950">
                      <a:moveTo>
                        <a:pt x="732" y="214"/>
                      </a:moveTo>
                      <a:cubicBezTo>
                        <a:pt x="527" y="9"/>
                        <a:pt x="527" y="9"/>
                        <a:pt x="527" y="9"/>
                      </a:cubicBezTo>
                      <a:cubicBezTo>
                        <a:pt x="521" y="3"/>
                        <a:pt x="513" y="0"/>
                        <a:pt x="505" y="0"/>
                      </a:cubicBezTo>
                      <a:cubicBezTo>
                        <a:pt x="32" y="0"/>
                        <a:pt x="32" y="0"/>
                        <a:pt x="32" y="0"/>
                      </a:cubicBezTo>
                      <a:cubicBezTo>
                        <a:pt x="14" y="0"/>
                        <a:pt x="0" y="14"/>
                        <a:pt x="0" y="32"/>
                      </a:cubicBezTo>
                      <a:cubicBezTo>
                        <a:pt x="0" y="919"/>
                        <a:pt x="0" y="919"/>
                        <a:pt x="0" y="919"/>
                      </a:cubicBezTo>
                      <a:cubicBezTo>
                        <a:pt x="0" y="936"/>
                        <a:pt x="14" y="950"/>
                        <a:pt x="32" y="950"/>
                      </a:cubicBezTo>
                      <a:cubicBezTo>
                        <a:pt x="710" y="950"/>
                        <a:pt x="710" y="950"/>
                        <a:pt x="710" y="950"/>
                      </a:cubicBezTo>
                      <a:cubicBezTo>
                        <a:pt x="728" y="950"/>
                        <a:pt x="742" y="936"/>
                        <a:pt x="742" y="919"/>
                      </a:cubicBezTo>
                      <a:cubicBezTo>
                        <a:pt x="742" y="237"/>
                        <a:pt x="742" y="237"/>
                        <a:pt x="742" y="237"/>
                      </a:cubicBezTo>
                      <a:cubicBezTo>
                        <a:pt x="742" y="228"/>
                        <a:pt x="738" y="220"/>
                        <a:pt x="732" y="214"/>
                      </a:cubicBezTo>
                      <a:close/>
                      <a:moveTo>
                        <a:pt x="537" y="108"/>
                      </a:moveTo>
                      <a:cubicBezTo>
                        <a:pt x="634" y="205"/>
                        <a:pt x="634" y="205"/>
                        <a:pt x="634" y="205"/>
                      </a:cubicBezTo>
                      <a:cubicBezTo>
                        <a:pt x="537" y="205"/>
                        <a:pt x="537" y="205"/>
                        <a:pt x="537" y="205"/>
                      </a:cubicBezTo>
                      <a:lnTo>
                        <a:pt x="537" y="108"/>
                      </a:lnTo>
                      <a:close/>
                      <a:moveTo>
                        <a:pt x="63" y="887"/>
                      </a:moveTo>
                      <a:cubicBezTo>
                        <a:pt x="63" y="63"/>
                        <a:pt x="63" y="63"/>
                        <a:pt x="63" y="63"/>
                      </a:cubicBezTo>
                      <a:cubicBezTo>
                        <a:pt x="473" y="63"/>
                        <a:pt x="473" y="63"/>
                        <a:pt x="473" y="63"/>
                      </a:cubicBezTo>
                      <a:cubicBezTo>
                        <a:pt x="473" y="237"/>
                        <a:pt x="473" y="237"/>
                        <a:pt x="473" y="237"/>
                      </a:cubicBezTo>
                      <a:cubicBezTo>
                        <a:pt x="473" y="254"/>
                        <a:pt x="488" y="268"/>
                        <a:pt x="505" y="268"/>
                      </a:cubicBezTo>
                      <a:cubicBezTo>
                        <a:pt x="678" y="268"/>
                        <a:pt x="678" y="268"/>
                        <a:pt x="678" y="268"/>
                      </a:cubicBezTo>
                      <a:cubicBezTo>
                        <a:pt x="678" y="887"/>
                        <a:pt x="678" y="887"/>
                        <a:pt x="678" y="887"/>
                      </a:cubicBezTo>
                      <a:lnTo>
                        <a:pt x="63" y="887"/>
                      </a:lnTo>
                      <a:close/>
                      <a:moveTo>
                        <a:pt x="63" y="887"/>
                      </a:moveTo>
                      <a:cubicBezTo>
                        <a:pt x="63" y="887"/>
                        <a:pt x="63" y="887"/>
                        <a:pt x="63" y="887"/>
                      </a:cubicBezTo>
                    </a:path>
                  </a:pathLst>
                </a:custGeom>
                <a:grpFill/>
                <a:ln w="9525">
                  <a:noFill/>
                  <a:round/>
                  <a:headEnd/>
                  <a:tailEnd/>
                </a:ln>
              </p:spPr>
              <p:txBody>
                <a:bodyPr vert="horz" wrap="square" lIns="90680" tIns="45340" rIns="90680" bIns="45340" numCol="1" anchor="t" anchorCtr="0" compatLnSpc="1">
                  <a:prstTxWarp prst="textNoShape">
                    <a:avLst/>
                  </a:prstTxWarp>
                </a:bodyPr>
                <a:lstStyle/>
                <a:p>
                  <a:pPr algn="ctr" defTabSz="681237">
                    <a:defRPr/>
                  </a:pPr>
                  <a:endParaRPr lang="en-US" sz="917">
                    <a:solidFill>
                      <a:srgbClr val="1D242B"/>
                    </a:solidFill>
                    <a:latin typeface="Arial" panose="020B0604020202020204"/>
                  </a:endParaRPr>
                </a:p>
              </p:txBody>
            </p:sp>
          </p:grpSp>
        </p:grpSp>
        <p:sp>
          <p:nvSpPr>
            <p:cNvPr id="102" name="TextBox 101">
              <a:extLst>
                <a:ext uri="{FF2B5EF4-FFF2-40B4-BE49-F238E27FC236}">
                  <a16:creationId xmlns:a16="http://schemas.microsoft.com/office/drawing/2014/main" id="{8FB6518C-9767-44ED-9E65-6DD5010C0148}"/>
                </a:ext>
              </a:extLst>
            </p:cNvPr>
            <p:cNvSpPr txBox="1"/>
            <p:nvPr/>
          </p:nvSpPr>
          <p:spPr>
            <a:xfrm>
              <a:off x="5059157" y="2611708"/>
              <a:ext cx="1016241" cy="230832"/>
            </a:xfrm>
            <a:prstGeom prst="rect">
              <a:avLst/>
            </a:prstGeom>
            <a:noFill/>
          </p:spPr>
          <p:txBody>
            <a:bodyPr wrap="square" lIns="0" rIns="0" rtlCol="0">
              <a:spAutoFit/>
            </a:bodyPr>
            <a:lstStyle/>
            <a:p>
              <a:pPr algn="ctr" defTabSz="681237">
                <a:defRPr/>
              </a:pPr>
              <a:r>
                <a:rPr lang="en-US" sz="894">
                  <a:solidFill>
                    <a:srgbClr val="006E96"/>
                  </a:solidFill>
                  <a:latin typeface="Arial" panose="020B0604020202020204"/>
                </a:rPr>
                <a:t>Security Segments</a:t>
              </a:r>
              <a:endParaRPr lang="en-US" sz="1194">
                <a:solidFill>
                  <a:srgbClr val="006E96"/>
                </a:solidFill>
                <a:latin typeface="Arial" panose="020B0604020202020204"/>
              </a:endParaRPr>
            </a:p>
          </p:txBody>
        </p:sp>
        <p:sp>
          <p:nvSpPr>
            <p:cNvPr id="141" name="TextBox 140">
              <a:extLst>
                <a:ext uri="{FF2B5EF4-FFF2-40B4-BE49-F238E27FC236}">
                  <a16:creationId xmlns:a16="http://schemas.microsoft.com/office/drawing/2014/main" id="{1E3D37C7-C0B2-4DE7-8F47-56778BE440DF}"/>
                </a:ext>
              </a:extLst>
            </p:cNvPr>
            <p:cNvSpPr txBox="1"/>
            <p:nvPr/>
          </p:nvSpPr>
          <p:spPr>
            <a:xfrm>
              <a:off x="4708594" y="4022421"/>
              <a:ext cx="1717364" cy="320040"/>
            </a:xfrm>
            <a:prstGeom prst="roundRect">
              <a:avLst>
                <a:gd name="adj" fmla="val 50000"/>
              </a:avLst>
            </a:prstGeom>
            <a:solidFill>
              <a:srgbClr val="FFFFFF"/>
            </a:solidFill>
            <a:effectLst/>
          </p:spPr>
          <p:txBody>
            <a:bodyPr wrap="square" lIns="0" tIns="0" rIns="0" bIns="0" rtlCol="0" anchor="ctr">
              <a:noAutofit/>
            </a:bodyPr>
            <a:lstStyle/>
            <a:p>
              <a:pPr algn="ctr" defTabSz="681237">
                <a:defRPr/>
              </a:pPr>
              <a:r>
                <a:rPr lang="en-US" sz="894">
                  <a:solidFill>
                    <a:srgbClr val="006E96"/>
                  </a:solidFill>
                  <a:latin typeface="Arial" panose="020B0604020202020204"/>
                </a:rPr>
                <a:t>Unique behavioral focus and insights</a:t>
              </a:r>
            </a:p>
          </p:txBody>
        </p:sp>
        <p:grpSp>
          <p:nvGrpSpPr>
            <p:cNvPr id="169" name="Group 168">
              <a:extLst>
                <a:ext uri="{FF2B5EF4-FFF2-40B4-BE49-F238E27FC236}">
                  <a16:creationId xmlns:a16="http://schemas.microsoft.com/office/drawing/2014/main" id="{94FEAF53-10BB-4296-AA7D-B50CC16E9677}"/>
                </a:ext>
              </a:extLst>
            </p:cNvPr>
            <p:cNvGrpSpPr/>
            <p:nvPr/>
          </p:nvGrpSpPr>
          <p:grpSpPr>
            <a:xfrm>
              <a:off x="5048407" y="1016047"/>
              <a:ext cx="1038607" cy="735199"/>
              <a:chOff x="899378" y="797364"/>
              <a:chExt cx="1038607" cy="735199"/>
            </a:xfrm>
          </p:grpSpPr>
          <p:pic>
            <p:nvPicPr>
              <p:cNvPr id="170" name="Picture 169">
                <a:extLst>
                  <a:ext uri="{FF2B5EF4-FFF2-40B4-BE49-F238E27FC236}">
                    <a16:creationId xmlns:a16="http://schemas.microsoft.com/office/drawing/2014/main" id="{FC3F4A3F-863B-49A6-8DFF-654D4166CF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899378" y="1112431"/>
                <a:ext cx="1038607" cy="420132"/>
              </a:xfrm>
              <a:prstGeom prst="rect">
                <a:avLst/>
              </a:prstGeom>
            </p:spPr>
          </p:pic>
          <p:sp>
            <p:nvSpPr>
              <p:cNvPr id="171" name="Oval 170">
                <a:extLst>
                  <a:ext uri="{FF2B5EF4-FFF2-40B4-BE49-F238E27FC236}">
                    <a16:creationId xmlns:a16="http://schemas.microsoft.com/office/drawing/2014/main" id="{DA64E810-D49C-4788-B555-EF9CFD3AC52B}"/>
                  </a:ext>
                </a:extLst>
              </p:cNvPr>
              <p:cNvSpPr/>
              <p:nvPr/>
            </p:nvSpPr>
            <p:spPr>
              <a:xfrm>
                <a:off x="1095941" y="797364"/>
                <a:ext cx="638302" cy="6383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237">
                  <a:defRPr/>
                </a:pPr>
                <a:endParaRPr lang="en-US" sz="3470">
                  <a:solidFill>
                    <a:srgbClr val="FFFFFF"/>
                  </a:solidFill>
                  <a:latin typeface="dt-business-04" panose="02000509000000000000" pitchFamily="49" charset="0"/>
                </a:endParaRPr>
              </a:p>
            </p:txBody>
          </p:sp>
          <p:grpSp>
            <p:nvGrpSpPr>
              <p:cNvPr id="172" name="Group 4">
                <a:extLst>
                  <a:ext uri="{FF2B5EF4-FFF2-40B4-BE49-F238E27FC236}">
                    <a16:creationId xmlns:a16="http://schemas.microsoft.com/office/drawing/2014/main" id="{6A3BC59D-1A9F-42CC-96B9-13C62BEFFB14}"/>
                  </a:ext>
                </a:extLst>
              </p:cNvPr>
              <p:cNvGrpSpPr>
                <a:grpSpLocks noChangeAspect="1"/>
              </p:cNvGrpSpPr>
              <p:nvPr/>
            </p:nvGrpSpPr>
            <p:grpSpPr bwMode="auto">
              <a:xfrm>
                <a:off x="1157648" y="857489"/>
                <a:ext cx="514888" cy="518051"/>
                <a:chOff x="1945" y="673"/>
                <a:chExt cx="1302" cy="1310"/>
              </a:xfrm>
              <a:solidFill>
                <a:srgbClr val="FFFFFF"/>
              </a:solidFill>
            </p:grpSpPr>
            <p:sp>
              <p:nvSpPr>
                <p:cNvPr id="173" name="Freeform 5">
                  <a:extLst>
                    <a:ext uri="{FF2B5EF4-FFF2-40B4-BE49-F238E27FC236}">
                      <a16:creationId xmlns:a16="http://schemas.microsoft.com/office/drawing/2014/main" id="{A7152AC4-4D49-4FFA-AAEF-9126DA62624E}"/>
                    </a:ext>
                  </a:extLst>
                </p:cNvPr>
                <p:cNvSpPr>
                  <a:spLocks/>
                </p:cNvSpPr>
                <p:nvPr/>
              </p:nvSpPr>
              <p:spPr bwMode="auto">
                <a:xfrm>
                  <a:off x="2092" y="970"/>
                  <a:ext cx="1020" cy="698"/>
                </a:xfrm>
                <a:custGeom>
                  <a:avLst/>
                  <a:gdLst>
                    <a:gd name="T0" fmla="*/ 577 w 611"/>
                    <a:gd name="T1" fmla="*/ 242 h 419"/>
                    <a:gd name="T2" fmla="*/ 536 w 611"/>
                    <a:gd name="T3" fmla="*/ 184 h 419"/>
                    <a:gd name="T4" fmla="*/ 545 w 611"/>
                    <a:gd name="T5" fmla="*/ 35 h 419"/>
                    <a:gd name="T6" fmla="*/ 387 w 611"/>
                    <a:gd name="T7" fmla="*/ 35 h 419"/>
                    <a:gd name="T8" fmla="*/ 395 w 611"/>
                    <a:gd name="T9" fmla="*/ 184 h 419"/>
                    <a:gd name="T10" fmla="*/ 406 w 611"/>
                    <a:gd name="T11" fmla="*/ 218 h 419"/>
                    <a:gd name="T12" fmla="*/ 305 w 611"/>
                    <a:gd name="T13" fmla="*/ 148 h 419"/>
                    <a:gd name="T14" fmla="*/ 205 w 611"/>
                    <a:gd name="T15" fmla="*/ 218 h 419"/>
                    <a:gd name="T16" fmla="*/ 216 w 611"/>
                    <a:gd name="T17" fmla="*/ 184 h 419"/>
                    <a:gd name="T18" fmla="*/ 224 w 611"/>
                    <a:gd name="T19" fmla="*/ 35 h 419"/>
                    <a:gd name="T20" fmla="*/ 66 w 611"/>
                    <a:gd name="T21" fmla="*/ 35 h 419"/>
                    <a:gd name="T22" fmla="*/ 75 w 611"/>
                    <a:gd name="T23" fmla="*/ 184 h 419"/>
                    <a:gd name="T24" fmla="*/ 34 w 611"/>
                    <a:gd name="T25" fmla="*/ 242 h 419"/>
                    <a:gd name="T26" fmla="*/ 2 w 611"/>
                    <a:gd name="T27" fmla="*/ 265 h 419"/>
                    <a:gd name="T28" fmla="*/ 13 w 611"/>
                    <a:gd name="T29" fmla="*/ 270 h 419"/>
                    <a:gd name="T30" fmla="*/ 107 w 611"/>
                    <a:gd name="T31" fmla="*/ 208 h 419"/>
                    <a:gd name="T32" fmla="*/ 58 w 611"/>
                    <a:gd name="T33" fmla="*/ 103 h 419"/>
                    <a:gd name="T34" fmla="*/ 145 w 611"/>
                    <a:gd name="T35" fmla="*/ 18 h 419"/>
                    <a:gd name="T36" fmla="*/ 233 w 611"/>
                    <a:gd name="T37" fmla="*/ 103 h 419"/>
                    <a:gd name="T38" fmla="*/ 184 w 611"/>
                    <a:gd name="T39" fmla="*/ 208 h 419"/>
                    <a:gd name="T40" fmla="*/ 200 w 611"/>
                    <a:gd name="T41" fmla="*/ 253 h 419"/>
                    <a:gd name="T42" fmla="*/ 249 w 611"/>
                    <a:gd name="T43" fmla="*/ 356 h 419"/>
                    <a:gd name="T44" fmla="*/ 166 w 611"/>
                    <a:gd name="T45" fmla="*/ 401 h 419"/>
                    <a:gd name="T46" fmla="*/ 173 w 611"/>
                    <a:gd name="T47" fmla="*/ 418 h 419"/>
                    <a:gd name="T48" fmla="*/ 267 w 611"/>
                    <a:gd name="T49" fmla="*/ 356 h 419"/>
                    <a:gd name="T50" fmla="*/ 218 w 611"/>
                    <a:gd name="T51" fmla="*/ 251 h 419"/>
                    <a:gd name="T52" fmla="*/ 305 w 611"/>
                    <a:gd name="T53" fmla="*/ 166 h 419"/>
                    <a:gd name="T54" fmla="*/ 393 w 611"/>
                    <a:gd name="T55" fmla="*/ 251 h 419"/>
                    <a:gd name="T56" fmla="*/ 344 w 611"/>
                    <a:gd name="T57" fmla="*/ 356 h 419"/>
                    <a:gd name="T58" fmla="*/ 437 w 611"/>
                    <a:gd name="T59" fmla="*/ 418 h 419"/>
                    <a:gd name="T60" fmla="*/ 449 w 611"/>
                    <a:gd name="T61" fmla="*/ 413 h 419"/>
                    <a:gd name="T62" fmla="*/ 417 w 611"/>
                    <a:gd name="T63" fmla="*/ 390 h 419"/>
                    <a:gd name="T64" fmla="*/ 376 w 611"/>
                    <a:gd name="T65" fmla="*/ 332 h 419"/>
                    <a:gd name="T66" fmla="*/ 410 w 611"/>
                    <a:gd name="T67" fmla="*/ 238 h 419"/>
                    <a:gd name="T68" fmla="*/ 409 w 611"/>
                    <a:gd name="T69" fmla="*/ 172 h 419"/>
                    <a:gd name="T70" fmla="*/ 400 w 611"/>
                    <a:gd name="T71" fmla="*/ 48 h 419"/>
                    <a:gd name="T72" fmla="*/ 531 w 611"/>
                    <a:gd name="T73" fmla="*/ 47 h 419"/>
                    <a:gd name="T74" fmla="*/ 522 w 611"/>
                    <a:gd name="T75" fmla="*/ 172 h 419"/>
                    <a:gd name="T76" fmla="*/ 571 w 611"/>
                    <a:gd name="T77" fmla="*/ 259 h 419"/>
                    <a:gd name="T78" fmla="*/ 601 w 611"/>
                    <a:gd name="T79" fmla="*/ 270 h 419"/>
                    <a:gd name="T80" fmla="*/ 604 w 611"/>
                    <a:gd name="T81" fmla="*/ 25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419">
                      <a:moveTo>
                        <a:pt x="604" y="253"/>
                      </a:moveTo>
                      <a:cubicBezTo>
                        <a:pt x="596" y="249"/>
                        <a:pt x="586" y="246"/>
                        <a:pt x="577" y="242"/>
                      </a:cubicBezTo>
                      <a:cubicBezTo>
                        <a:pt x="551" y="233"/>
                        <a:pt x="522" y="222"/>
                        <a:pt x="522" y="208"/>
                      </a:cubicBezTo>
                      <a:cubicBezTo>
                        <a:pt x="522" y="200"/>
                        <a:pt x="528" y="193"/>
                        <a:pt x="536" y="184"/>
                      </a:cubicBezTo>
                      <a:cubicBezTo>
                        <a:pt x="549" y="168"/>
                        <a:pt x="568" y="146"/>
                        <a:pt x="571" y="105"/>
                      </a:cubicBezTo>
                      <a:cubicBezTo>
                        <a:pt x="573" y="81"/>
                        <a:pt x="563" y="55"/>
                        <a:pt x="545" y="35"/>
                      </a:cubicBezTo>
                      <a:cubicBezTo>
                        <a:pt x="524" y="13"/>
                        <a:pt x="496" y="0"/>
                        <a:pt x="466" y="0"/>
                      </a:cubicBezTo>
                      <a:cubicBezTo>
                        <a:pt x="436" y="0"/>
                        <a:pt x="407" y="13"/>
                        <a:pt x="387" y="35"/>
                      </a:cubicBezTo>
                      <a:cubicBezTo>
                        <a:pt x="368" y="55"/>
                        <a:pt x="358" y="81"/>
                        <a:pt x="360" y="105"/>
                      </a:cubicBezTo>
                      <a:cubicBezTo>
                        <a:pt x="364" y="146"/>
                        <a:pt x="382" y="168"/>
                        <a:pt x="395" y="184"/>
                      </a:cubicBezTo>
                      <a:cubicBezTo>
                        <a:pt x="403" y="193"/>
                        <a:pt x="409" y="200"/>
                        <a:pt x="409" y="208"/>
                      </a:cubicBezTo>
                      <a:cubicBezTo>
                        <a:pt x="409" y="211"/>
                        <a:pt x="409" y="215"/>
                        <a:pt x="406" y="218"/>
                      </a:cubicBezTo>
                      <a:cubicBezTo>
                        <a:pt x="401" y="206"/>
                        <a:pt x="394" y="194"/>
                        <a:pt x="384" y="183"/>
                      </a:cubicBezTo>
                      <a:cubicBezTo>
                        <a:pt x="364" y="161"/>
                        <a:pt x="335" y="148"/>
                        <a:pt x="305" y="148"/>
                      </a:cubicBezTo>
                      <a:cubicBezTo>
                        <a:pt x="275" y="148"/>
                        <a:pt x="247" y="161"/>
                        <a:pt x="226" y="183"/>
                      </a:cubicBezTo>
                      <a:cubicBezTo>
                        <a:pt x="217" y="193"/>
                        <a:pt x="209" y="205"/>
                        <a:pt x="205" y="218"/>
                      </a:cubicBezTo>
                      <a:cubicBezTo>
                        <a:pt x="202" y="214"/>
                        <a:pt x="202" y="211"/>
                        <a:pt x="202" y="208"/>
                      </a:cubicBezTo>
                      <a:cubicBezTo>
                        <a:pt x="202" y="200"/>
                        <a:pt x="207" y="193"/>
                        <a:pt x="216" y="184"/>
                      </a:cubicBezTo>
                      <a:cubicBezTo>
                        <a:pt x="229" y="168"/>
                        <a:pt x="247" y="146"/>
                        <a:pt x="251" y="105"/>
                      </a:cubicBezTo>
                      <a:cubicBezTo>
                        <a:pt x="253" y="81"/>
                        <a:pt x="243" y="55"/>
                        <a:pt x="224" y="35"/>
                      </a:cubicBezTo>
                      <a:cubicBezTo>
                        <a:pt x="204" y="13"/>
                        <a:pt x="175" y="0"/>
                        <a:pt x="145" y="0"/>
                      </a:cubicBezTo>
                      <a:cubicBezTo>
                        <a:pt x="115" y="0"/>
                        <a:pt x="87" y="13"/>
                        <a:pt x="66" y="35"/>
                      </a:cubicBezTo>
                      <a:cubicBezTo>
                        <a:pt x="48" y="55"/>
                        <a:pt x="38" y="81"/>
                        <a:pt x="40" y="105"/>
                      </a:cubicBezTo>
                      <a:cubicBezTo>
                        <a:pt x="43" y="146"/>
                        <a:pt x="62" y="168"/>
                        <a:pt x="75" y="184"/>
                      </a:cubicBezTo>
                      <a:cubicBezTo>
                        <a:pt x="83" y="193"/>
                        <a:pt x="89" y="200"/>
                        <a:pt x="89" y="208"/>
                      </a:cubicBezTo>
                      <a:cubicBezTo>
                        <a:pt x="89" y="222"/>
                        <a:pt x="60" y="233"/>
                        <a:pt x="34" y="242"/>
                      </a:cubicBezTo>
                      <a:cubicBezTo>
                        <a:pt x="25" y="246"/>
                        <a:pt x="15" y="249"/>
                        <a:pt x="6" y="253"/>
                      </a:cubicBezTo>
                      <a:cubicBezTo>
                        <a:pt x="2" y="255"/>
                        <a:pt x="0" y="260"/>
                        <a:pt x="2" y="265"/>
                      </a:cubicBezTo>
                      <a:cubicBezTo>
                        <a:pt x="3" y="268"/>
                        <a:pt x="6" y="270"/>
                        <a:pt x="10" y="270"/>
                      </a:cubicBezTo>
                      <a:cubicBezTo>
                        <a:pt x="11" y="270"/>
                        <a:pt x="12" y="270"/>
                        <a:pt x="13" y="270"/>
                      </a:cubicBezTo>
                      <a:cubicBezTo>
                        <a:pt x="22" y="266"/>
                        <a:pt x="31" y="263"/>
                        <a:pt x="40" y="259"/>
                      </a:cubicBezTo>
                      <a:cubicBezTo>
                        <a:pt x="73" y="247"/>
                        <a:pt x="107" y="235"/>
                        <a:pt x="107" y="208"/>
                      </a:cubicBezTo>
                      <a:cubicBezTo>
                        <a:pt x="107" y="194"/>
                        <a:pt x="98" y="183"/>
                        <a:pt x="89" y="172"/>
                      </a:cubicBezTo>
                      <a:cubicBezTo>
                        <a:pt x="76" y="157"/>
                        <a:pt x="61" y="138"/>
                        <a:pt x="58" y="103"/>
                      </a:cubicBezTo>
                      <a:cubicBezTo>
                        <a:pt x="56" y="84"/>
                        <a:pt x="64" y="64"/>
                        <a:pt x="79" y="47"/>
                      </a:cubicBezTo>
                      <a:cubicBezTo>
                        <a:pt x="97" y="29"/>
                        <a:pt x="120" y="18"/>
                        <a:pt x="145" y="18"/>
                      </a:cubicBezTo>
                      <a:cubicBezTo>
                        <a:pt x="170" y="18"/>
                        <a:pt x="194" y="29"/>
                        <a:pt x="211" y="48"/>
                      </a:cubicBezTo>
                      <a:cubicBezTo>
                        <a:pt x="226" y="64"/>
                        <a:pt x="234" y="85"/>
                        <a:pt x="233" y="103"/>
                      </a:cubicBezTo>
                      <a:cubicBezTo>
                        <a:pt x="230" y="138"/>
                        <a:pt x="214" y="157"/>
                        <a:pt x="202" y="172"/>
                      </a:cubicBezTo>
                      <a:cubicBezTo>
                        <a:pt x="192" y="183"/>
                        <a:pt x="184" y="194"/>
                        <a:pt x="184" y="208"/>
                      </a:cubicBezTo>
                      <a:cubicBezTo>
                        <a:pt x="184" y="220"/>
                        <a:pt x="189" y="230"/>
                        <a:pt x="200" y="238"/>
                      </a:cubicBezTo>
                      <a:cubicBezTo>
                        <a:pt x="200" y="243"/>
                        <a:pt x="199" y="248"/>
                        <a:pt x="200" y="253"/>
                      </a:cubicBezTo>
                      <a:cubicBezTo>
                        <a:pt x="203" y="294"/>
                        <a:pt x="222" y="316"/>
                        <a:pt x="235" y="332"/>
                      </a:cubicBezTo>
                      <a:cubicBezTo>
                        <a:pt x="243" y="341"/>
                        <a:pt x="249" y="348"/>
                        <a:pt x="249" y="356"/>
                      </a:cubicBezTo>
                      <a:cubicBezTo>
                        <a:pt x="249" y="370"/>
                        <a:pt x="220" y="381"/>
                        <a:pt x="194" y="390"/>
                      </a:cubicBezTo>
                      <a:cubicBezTo>
                        <a:pt x="185" y="394"/>
                        <a:pt x="175" y="397"/>
                        <a:pt x="166" y="401"/>
                      </a:cubicBezTo>
                      <a:cubicBezTo>
                        <a:pt x="162" y="403"/>
                        <a:pt x="160" y="408"/>
                        <a:pt x="162" y="413"/>
                      </a:cubicBezTo>
                      <a:cubicBezTo>
                        <a:pt x="164" y="417"/>
                        <a:pt x="169" y="419"/>
                        <a:pt x="173" y="418"/>
                      </a:cubicBezTo>
                      <a:cubicBezTo>
                        <a:pt x="182" y="414"/>
                        <a:pt x="191" y="411"/>
                        <a:pt x="200" y="407"/>
                      </a:cubicBezTo>
                      <a:cubicBezTo>
                        <a:pt x="233" y="395"/>
                        <a:pt x="267" y="383"/>
                        <a:pt x="267" y="356"/>
                      </a:cubicBezTo>
                      <a:cubicBezTo>
                        <a:pt x="267" y="342"/>
                        <a:pt x="258" y="331"/>
                        <a:pt x="249" y="320"/>
                      </a:cubicBezTo>
                      <a:cubicBezTo>
                        <a:pt x="236" y="305"/>
                        <a:pt x="221" y="286"/>
                        <a:pt x="218" y="251"/>
                      </a:cubicBezTo>
                      <a:cubicBezTo>
                        <a:pt x="216" y="232"/>
                        <a:pt x="224" y="212"/>
                        <a:pt x="239" y="195"/>
                      </a:cubicBezTo>
                      <a:cubicBezTo>
                        <a:pt x="257" y="177"/>
                        <a:pt x="280" y="166"/>
                        <a:pt x="305" y="166"/>
                      </a:cubicBezTo>
                      <a:cubicBezTo>
                        <a:pt x="330" y="166"/>
                        <a:pt x="354" y="177"/>
                        <a:pt x="371" y="196"/>
                      </a:cubicBezTo>
                      <a:cubicBezTo>
                        <a:pt x="386" y="212"/>
                        <a:pt x="394" y="233"/>
                        <a:pt x="393" y="251"/>
                      </a:cubicBezTo>
                      <a:cubicBezTo>
                        <a:pt x="390" y="286"/>
                        <a:pt x="374" y="305"/>
                        <a:pt x="362" y="320"/>
                      </a:cubicBezTo>
                      <a:cubicBezTo>
                        <a:pt x="352" y="331"/>
                        <a:pt x="344" y="342"/>
                        <a:pt x="344" y="356"/>
                      </a:cubicBezTo>
                      <a:cubicBezTo>
                        <a:pt x="344" y="383"/>
                        <a:pt x="378" y="395"/>
                        <a:pt x="411" y="407"/>
                      </a:cubicBezTo>
                      <a:cubicBezTo>
                        <a:pt x="420" y="411"/>
                        <a:pt x="429" y="414"/>
                        <a:pt x="437" y="418"/>
                      </a:cubicBezTo>
                      <a:cubicBezTo>
                        <a:pt x="438" y="418"/>
                        <a:pt x="439" y="418"/>
                        <a:pt x="441" y="418"/>
                      </a:cubicBezTo>
                      <a:cubicBezTo>
                        <a:pt x="444" y="418"/>
                        <a:pt x="447" y="416"/>
                        <a:pt x="449" y="413"/>
                      </a:cubicBezTo>
                      <a:cubicBezTo>
                        <a:pt x="451" y="408"/>
                        <a:pt x="449" y="403"/>
                        <a:pt x="444" y="401"/>
                      </a:cubicBezTo>
                      <a:cubicBezTo>
                        <a:pt x="435" y="397"/>
                        <a:pt x="426" y="394"/>
                        <a:pt x="417" y="390"/>
                      </a:cubicBezTo>
                      <a:cubicBezTo>
                        <a:pt x="391" y="381"/>
                        <a:pt x="362" y="370"/>
                        <a:pt x="362" y="356"/>
                      </a:cubicBezTo>
                      <a:cubicBezTo>
                        <a:pt x="362" y="348"/>
                        <a:pt x="367" y="341"/>
                        <a:pt x="376" y="332"/>
                      </a:cubicBezTo>
                      <a:cubicBezTo>
                        <a:pt x="389" y="316"/>
                        <a:pt x="407" y="294"/>
                        <a:pt x="411" y="253"/>
                      </a:cubicBezTo>
                      <a:cubicBezTo>
                        <a:pt x="411" y="248"/>
                        <a:pt x="411" y="243"/>
                        <a:pt x="410" y="238"/>
                      </a:cubicBezTo>
                      <a:cubicBezTo>
                        <a:pt x="422" y="230"/>
                        <a:pt x="427" y="220"/>
                        <a:pt x="427" y="208"/>
                      </a:cubicBezTo>
                      <a:cubicBezTo>
                        <a:pt x="427" y="194"/>
                        <a:pt x="418" y="183"/>
                        <a:pt x="409" y="172"/>
                      </a:cubicBezTo>
                      <a:cubicBezTo>
                        <a:pt x="397" y="157"/>
                        <a:pt x="381" y="138"/>
                        <a:pt x="378" y="103"/>
                      </a:cubicBezTo>
                      <a:cubicBezTo>
                        <a:pt x="377" y="85"/>
                        <a:pt x="385" y="64"/>
                        <a:pt x="400" y="48"/>
                      </a:cubicBezTo>
                      <a:cubicBezTo>
                        <a:pt x="417" y="29"/>
                        <a:pt x="441" y="18"/>
                        <a:pt x="466" y="18"/>
                      </a:cubicBezTo>
                      <a:cubicBezTo>
                        <a:pt x="491" y="18"/>
                        <a:pt x="514" y="29"/>
                        <a:pt x="531" y="47"/>
                      </a:cubicBezTo>
                      <a:cubicBezTo>
                        <a:pt x="547" y="64"/>
                        <a:pt x="555" y="84"/>
                        <a:pt x="553" y="103"/>
                      </a:cubicBezTo>
                      <a:cubicBezTo>
                        <a:pt x="550" y="138"/>
                        <a:pt x="535" y="157"/>
                        <a:pt x="522" y="172"/>
                      </a:cubicBezTo>
                      <a:cubicBezTo>
                        <a:pt x="513" y="183"/>
                        <a:pt x="504" y="194"/>
                        <a:pt x="504" y="208"/>
                      </a:cubicBezTo>
                      <a:cubicBezTo>
                        <a:pt x="504" y="235"/>
                        <a:pt x="538" y="247"/>
                        <a:pt x="571" y="259"/>
                      </a:cubicBezTo>
                      <a:cubicBezTo>
                        <a:pt x="580" y="263"/>
                        <a:pt x="589" y="266"/>
                        <a:pt x="597" y="270"/>
                      </a:cubicBezTo>
                      <a:cubicBezTo>
                        <a:pt x="599" y="270"/>
                        <a:pt x="600" y="270"/>
                        <a:pt x="601" y="270"/>
                      </a:cubicBezTo>
                      <a:cubicBezTo>
                        <a:pt x="604" y="270"/>
                        <a:pt x="608" y="268"/>
                        <a:pt x="609" y="265"/>
                      </a:cubicBezTo>
                      <a:cubicBezTo>
                        <a:pt x="611" y="260"/>
                        <a:pt x="609" y="255"/>
                        <a:pt x="604"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74" name="Freeform 6">
                  <a:extLst>
                    <a:ext uri="{FF2B5EF4-FFF2-40B4-BE49-F238E27FC236}">
                      <a16:creationId xmlns:a16="http://schemas.microsoft.com/office/drawing/2014/main" id="{21E2F168-6DD2-4A55-BC38-8A2A01D1F6A2}"/>
                    </a:ext>
                  </a:extLst>
                </p:cNvPr>
                <p:cNvSpPr>
                  <a:spLocks/>
                </p:cNvSpPr>
                <p:nvPr/>
              </p:nvSpPr>
              <p:spPr bwMode="auto">
                <a:xfrm>
                  <a:off x="2087" y="1116"/>
                  <a:ext cx="1160" cy="867"/>
                </a:xfrm>
                <a:custGeom>
                  <a:avLst/>
                  <a:gdLst>
                    <a:gd name="T0" fmla="*/ 673 w 695"/>
                    <a:gd name="T1" fmla="*/ 0 h 520"/>
                    <a:gd name="T2" fmla="*/ 643 w 695"/>
                    <a:gd name="T3" fmla="*/ 10 h 520"/>
                    <a:gd name="T4" fmla="*/ 663 w 695"/>
                    <a:gd name="T5" fmla="*/ 129 h 520"/>
                    <a:gd name="T6" fmla="*/ 304 w 695"/>
                    <a:gd name="T7" fmla="*/ 488 h 520"/>
                    <a:gd name="T8" fmla="*/ 62 w 695"/>
                    <a:gd name="T9" fmla="*/ 394 h 520"/>
                    <a:gd name="T10" fmla="*/ 106 w 695"/>
                    <a:gd name="T11" fmla="*/ 394 h 520"/>
                    <a:gd name="T12" fmla="*/ 106 w 695"/>
                    <a:gd name="T13" fmla="*/ 362 h 520"/>
                    <a:gd name="T14" fmla="*/ 0 w 695"/>
                    <a:gd name="T15" fmla="*/ 362 h 520"/>
                    <a:gd name="T16" fmla="*/ 0 w 695"/>
                    <a:gd name="T17" fmla="*/ 463 h 520"/>
                    <a:gd name="T18" fmla="*/ 32 w 695"/>
                    <a:gd name="T19" fmla="*/ 463 h 520"/>
                    <a:gd name="T20" fmla="*/ 32 w 695"/>
                    <a:gd name="T21" fmla="*/ 409 h 520"/>
                    <a:gd name="T22" fmla="*/ 304 w 695"/>
                    <a:gd name="T23" fmla="*/ 520 h 520"/>
                    <a:gd name="T24" fmla="*/ 695 w 695"/>
                    <a:gd name="T25" fmla="*/ 129 h 520"/>
                    <a:gd name="T26" fmla="*/ 673 w 695"/>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5" h="520">
                      <a:moveTo>
                        <a:pt x="673" y="0"/>
                      </a:moveTo>
                      <a:cubicBezTo>
                        <a:pt x="643" y="10"/>
                        <a:pt x="643" y="10"/>
                        <a:pt x="643" y="10"/>
                      </a:cubicBezTo>
                      <a:cubicBezTo>
                        <a:pt x="656" y="48"/>
                        <a:pt x="663" y="88"/>
                        <a:pt x="663" y="129"/>
                      </a:cubicBezTo>
                      <a:cubicBezTo>
                        <a:pt x="663" y="327"/>
                        <a:pt x="502" y="488"/>
                        <a:pt x="304" y="488"/>
                      </a:cubicBezTo>
                      <a:cubicBezTo>
                        <a:pt x="214" y="488"/>
                        <a:pt x="128" y="455"/>
                        <a:pt x="62" y="394"/>
                      </a:cubicBezTo>
                      <a:cubicBezTo>
                        <a:pt x="106" y="394"/>
                        <a:pt x="106" y="394"/>
                        <a:pt x="106" y="394"/>
                      </a:cubicBezTo>
                      <a:cubicBezTo>
                        <a:pt x="106" y="362"/>
                        <a:pt x="106" y="362"/>
                        <a:pt x="106" y="362"/>
                      </a:cubicBezTo>
                      <a:cubicBezTo>
                        <a:pt x="0" y="362"/>
                        <a:pt x="0" y="362"/>
                        <a:pt x="0" y="362"/>
                      </a:cubicBezTo>
                      <a:cubicBezTo>
                        <a:pt x="0" y="463"/>
                        <a:pt x="0" y="463"/>
                        <a:pt x="0" y="463"/>
                      </a:cubicBezTo>
                      <a:cubicBezTo>
                        <a:pt x="32" y="463"/>
                        <a:pt x="32" y="463"/>
                        <a:pt x="32" y="463"/>
                      </a:cubicBezTo>
                      <a:cubicBezTo>
                        <a:pt x="32" y="409"/>
                        <a:pt x="32" y="409"/>
                        <a:pt x="32" y="409"/>
                      </a:cubicBezTo>
                      <a:cubicBezTo>
                        <a:pt x="105" y="480"/>
                        <a:pt x="201" y="520"/>
                        <a:pt x="304" y="520"/>
                      </a:cubicBezTo>
                      <a:cubicBezTo>
                        <a:pt x="520" y="520"/>
                        <a:pt x="695" y="345"/>
                        <a:pt x="695" y="129"/>
                      </a:cubicBezTo>
                      <a:cubicBezTo>
                        <a:pt x="695" y="85"/>
                        <a:pt x="688" y="41"/>
                        <a:pt x="6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sp>
              <p:nvSpPr>
                <p:cNvPr id="175" name="Freeform 7">
                  <a:extLst>
                    <a:ext uri="{FF2B5EF4-FFF2-40B4-BE49-F238E27FC236}">
                      <a16:creationId xmlns:a16="http://schemas.microsoft.com/office/drawing/2014/main" id="{5D43BB6A-CA14-45DD-8B65-FC2DE1227022}"/>
                    </a:ext>
                  </a:extLst>
                </p:cNvPr>
                <p:cNvSpPr>
                  <a:spLocks/>
                </p:cNvSpPr>
                <p:nvPr/>
              </p:nvSpPr>
              <p:spPr bwMode="auto">
                <a:xfrm>
                  <a:off x="1945" y="673"/>
                  <a:ext cx="1153" cy="860"/>
                </a:xfrm>
                <a:custGeom>
                  <a:avLst/>
                  <a:gdLst>
                    <a:gd name="T0" fmla="*/ 391 w 691"/>
                    <a:gd name="T1" fmla="*/ 32 h 516"/>
                    <a:gd name="T2" fmla="*/ 629 w 691"/>
                    <a:gd name="T3" fmla="*/ 122 h 516"/>
                    <a:gd name="T4" fmla="*/ 584 w 691"/>
                    <a:gd name="T5" fmla="*/ 122 h 516"/>
                    <a:gd name="T6" fmla="*/ 584 w 691"/>
                    <a:gd name="T7" fmla="*/ 154 h 516"/>
                    <a:gd name="T8" fmla="*/ 691 w 691"/>
                    <a:gd name="T9" fmla="*/ 154 h 516"/>
                    <a:gd name="T10" fmla="*/ 691 w 691"/>
                    <a:gd name="T11" fmla="*/ 52 h 516"/>
                    <a:gd name="T12" fmla="*/ 659 w 691"/>
                    <a:gd name="T13" fmla="*/ 52 h 516"/>
                    <a:gd name="T14" fmla="*/ 659 w 691"/>
                    <a:gd name="T15" fmla="*/ 106 h 516"/>
                    <a:gd name="T16" fmla="*/ 391 w 691"/>
                    <a:gd name="T17" fmla="*/ 0 h 516"/>
                    <a:gd name="T18" fmla="*/ 0 w 691"/>
                    <a:gd name="T19" fmla="*/ 390 h 516"/>
                    <a:gd name="T20" fmla="*/ 21 w 691"/>
                    <a:gd name="T21" fmla="*/ 516 h 516"/>
                    <a:gd name="T22" fmla="*/ 51 w 691"/>
                    <a:gd name="T23" fmla="*/ 506 h 516"/>
                    <a:gd name="T24" fmla="*/ 32 w 691"/>
                    <a:gd name="T25" fmla="*/ 390 h 516"/>
                    <a:gd name="T26" fmla="*/ 391 w 691"/>
                    <a:gd name="T27" fmla="*/ 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1" h="516">
                      <a:moveTo>
                        <a:pt x="391" y="32"/>
                      </a:moveTo>
                      <a:cubicBezTo>
                        <a:pt x="480" y="32"/>
                        <a:pt x="563" y="64"/>
                        <a:pt x="629" y="122"/>
                      </a:cubicBezTo>
                      <a:cubicBezTo>
                        <a:pt x="584" y="122"/>
                        <a:pt x="584" y="122"/>
                        <a:pt x="584" y="122"/>
                      </a:cubicBezTo>
                      <a:cubicBezTo>
                        <a:pt x="584" y="154"/>
                        <a:pt x="584" y="154"/>
                        <a:pt x="584" y="154"/>
                      </a:cubicBezTo>
                      <a:cubicBezTo>
                        <a:pt x="691" y="154"/>
                        <a:pt x="691" y="154"/>
                        <a:pt x="691" y="154"/>
                      </a:cubicBezTo>
                      <a:cubicBezTo>
                        <a:pt x="691" y="52"/>
                        <a:pt x="691" y="52"/>
                        <a:pt x="691" y="52"/>
                      </a:cubicBezTo>
                      <a:cubicBezTo>
                        <a:pt x="659" y="52"/>
                        <a:pt x="659" y="52"/>
                        <a:pt x="659" y="52"/>
                      </a:cubicBezTo>
                      <a:cubicBezTo>
                        <a:pt x="659" y="106"/>
                        <a:pt x="659" y="106"/>
                        <a:pt x="659" y="106"/>
                      </a:cubicBezTo>
                      <a:cubicBezTo>
                        <a:pt x="586" y="37"/>
                        <a:pt x="491" y="0"/>
                        <a:pt x="391" y="0"/>
                      </a:cubicBezTo>
                      <a:cubicBezTo>
                        <a:pt x="176" y="0"/>
                        <a:pt x="0" y="175"/>
                        <a:pt x="0" y="390"/>
                      </a:cubicBezTo>
                      <a:cubicBezTo>
                        <a:pt x="0" y="433"/>
                        <a:pt x="7" y="476"/>
                        <a:pt x="21" y="516"/>
                      </a:cubicBezTo>
                      <a:cubicBezTo>
                        <a:pt x="51" y="506"/>
                        <a:pt x="51" y="506"/>
                        <a:pt x="51" y="506"/>
                      </a:cubicBezTo>
                      <a:cubicBezTo>
                        <a:pt x="39" y="469"/>
                        <a:pt x="32" y="430"/>
                        <a:pt x="32" y="390"/>
                      </a:cubicBezTo>
                      <a:cubicBezTo>
                        <a:pt x="32" y="193"/>
                        <a:pt x="193" y="32"/>
                        <a:pt x="39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680" tIns="45340" rIns="90680" bIns="45340" numCol="1" anchor="t" anchorCtr="0" compatLnSpc="1">
                  <a:prstTxWarp prst="textNoShape">
                    <a:avLst/>
                  </a:prstTxWarp>
                </a:bodyPr>
                <a:lstStyle/>
                <a:p>
                  <a:pPr defTabSz="681237">
                    <a:defRPr/>
                  </a:pPr>
                  <a:endParaRPr lang="en-US" sz="917">
                    <a:solidFill>
                      <a:srgbClr val="1D242B"/>
                    </a:solidFill>
                    <a:latin typeface="Arial" panose="020B0604020202020204"/>
                  </a:endParaRPr>
                </a:p>
              </p:txBody>
            </p:sp>
          </p:grpSp>
        </p:grpSp>
      </p:grpSp>
    </p:spTree>
    <p:extLst>
      <p:ext uri="{BB962C8B-B14F-4D97-AF65-F5344CB8AC3E}">
        <p14:creationId xmlns:p14="http://schemas.microsoft.com/office/powerpoint/2010/main" val="63272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7AD36E-D4B6-4EA4-AE42-798EABAC4451}"/>
              </a:ext>
            </a:extLst>
          </p:cNvPr>
          <p:cNvSpPr>
            <a:spLocks noGrp="1"/>
          </p:cNvSpPr>
          <p:nvPr>
            <p:ph type="title"/>
          </p:nvPr>
        </p:nvSpPr>
        <p:spPr/>
        <p:txBody>
          <a:bodyPr/>
          <a:lstStyle/>
          <a:p>
            <a:r>
              <a:rPr lang="en-US" dirty="0"/>
              <a:t>Follow us!</a:t>
            </a:r>
          </a:p>
        </p:txBody>
      </p:sp>
      <p:sp>
        <p:nvSpPr>
          <p:cNvPr id="2" name="Rectangle 1">
            <a:extLst>
              <a:ext uri="{FF2B5EF4-FFF2-40B4-BE49-F238E27FC236}">
                <a16:creationId xmlns:a16="http://schemas.microsoft.com/office/drawing/2014/main" id="{875477FF-8207-4B3A-861A-EA43FA3DAAB8}"/>
              </a:ext>
            </a:extLst>
          </p:cNvPr>
          <p:cNvSpPr/>
          <p:nvPr/>
        </p:nvSpPr>
        <p:spPr>
          <a:xfrm>
            <a:off x="686806" y="3905801"/>
            <a:ext cx="7884531" cy="461665"/>
          </a:xfrm>
          <a:prstGeom prst="rect">
            <a:avLst/>
          </a:prstGeom>
        </p:spPr>
        <p:txBody>
          <a:bodyPr wrap="none">
            <a:spAutoFit/>
          </a:bodyPr>
          <a:lstStyle/>
          <a:p>
            <a:r>
              <a:rPr lang="en-US" sz="2400" dirty="0">
                <a:solidFill>
                  <a:srgbClr val="FFFFFF"/>
                </a:solidFill>
              </a:rPr>
              <a:t>https://www.forcepoint.com/security/government-security</a:t>
            </a:r>
          </a:p>
        </p:txBody>
      </p:sp>
    </p:spTree>
    <p:extLst>
      <p:ext uri="{BB962C8B-B14F-4D97-AF65-F5344CB8AC3E}">
        <p14:creationId xmlns:p14="http://schemas.microsoft.com/office/powerpoint/2010/main" val="2920039595"/>
      </p:ext>
    </p:extLst>
  </p:cSld>
  <p:clrMapOvr>
    <a:masterClrMapping/>
  </p:clrMapOvr>
</p:sld>
</file>

<file path=ppt/theme/theme1.xml><?xml version="1.0" encoding="utf-8"?>
<a:theme xmlns:a="http://schemas.openxmlformats.org/drawingml/2006/main" name="Light FP Theme">
  <a:themeElements>
    <a:clrScheme name="Forcepoint_Light_Theme">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
          <a:solidFill>
            <a:srgbClr val="63656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91440" indent="-91440" algn="l" defTabSz="683880">
          <a:lnSpc>
            <a:spcPct val="90000"/>
          </a:lnSpc>
          <a:spcBef>
            <a:spcPts val="748"/>
          </a:spcBef>
          <a:buSzPct val="100000"/>
          <a:buFont typeface="Arial" panose="020B0604020202020204" pitchFamily="34" charset="0"/>
          <a:buChar char=" "/>
          <a:defRPr sz="1600" dirty="0">
            <a:solidFill>
              <a:srgbClr val="1D242B"/>
            </a:solidFill>
          </a:defRPr>
        </a:defPPr>
      </a:lstStyle>
    </a:txDef>
  </a:objectDefaults>
  <a:extraClrSchemeLst/>
  <a:extLst>
    <a:ext uri="{05A4C25C-085E-4340-85A3-A5531E510DB2}">
      <thm15:themeFamily xmlns:thm15="http://schemas.microsoft.com/office/thememl/2012/main" name="FP 2020 Q1 light beer template 3.9.20.pptx" id="{88F0E8DF-94B4-4E6E-8317-8A7E655F7703}" vid="{7927F09D-AED9-4123-B28F-D179EA3A7402}"/>
    </a:ext>
  </a:extLst>
</a:theme>
</file>

<file path=ppt/theme/theme2.xml><?xml version="1.0" encoding="utf-8"?>
<a:theme xmlns:a="http://schemas.openxmlformats.org/drawingml/2006/main" name="Chart with Header, Sub-Callout and Paragraph">
  <a:themeElements>
    <a:clrScheme name="Custom 8">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 2020 Q1 light beer template 3.9.20.pptx" id="{88F0E8DF-94B4-4E6E-8317-8A7E655F7703}" vid="{DA30138F-1057-40EA-ABF5-D0E00CA3884E}"/>
    </a:ext>
  </a:extLst>
</a:theme>
</file>

<file path=ppt/theme/theme3.xml><?xml version="1.0" encoding="utf-8"?>
<a:theme xmlns:a="http://schemas.openxmlformats.org/drawingml/2006/main" name="9_Office Theme">
  <a:themeElements>
    <a:clrScheme name="Custom 8">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 2020 Q1 light beer template 3.9.20.pptx" id="{88F0E8DF-94B4-4E6E-8317-8A7E655F7703}" vid="{FADFB8B3-933F-4BD2-B928-1FC3134A3635}"/>
    </a:ext>
  </a:extLst>
</a:theme>
</file>

<file path=ppt/theme/theme4.xml><?xml version="1.0" encoding="utf-8"?>
<a:theme xmlns:a="http://schemas.openxmlformats.org/drawingml/2006/main" name="Graph with Heading, Sub-Callout and Paragraph">
  <a:themeElements>
    <a:clrScheme name="Custom 8">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 2020 Q1 light beer template 3.9.20.pptx" id="{88F0E8DF-94B4-4E6E-8317-8A7E655F7703}" vid="{2674A10F-4EDE-4F9D-AEB3-D191CA5FCDBD}"/>
    </a:ext>
  </a:extLst>
</a:theme>
</file>

<file path=ppt/theme/theme5.xml><?xml version="1.0" encoding="utf-8"?>
<a:theme xmlns:a="http://schemas.openxmlformats.org/drawingml/2006/main" name="Map with Heading, Sub-Callout and Paragraph">
  <a:themeElements>
    <a:clrScheme name="Custom 8">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 2020 Q1 light beer template 3.9.20.pptx" id="{88F0E8DF-94B4-4E6E-8317-8A7E655F7703}" vid="{89174220-4232-4C94-A90B-BFF6EA16470E}"/>
    </a:ext>
  </a:extLst>
</a:theme>
</file>

<file path=ppt/theme/theme6.xml><?xml version="1.0" encoding="utf-8"?>
<a:theme xmlns:a="http://schemas.openxmlformats.org/drawingml/2006/main" name="Title_Slides">
  <a:themeElements>
    <a:clrScheme name="Custom 8">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5"/>
            </a:gs>
            <a:gs pos="24000">
              <a:srgbClr val="00AF9A"/>
            </a:gs>
            <a:gs pos="52000">
              <a:srgbClr val="00AF9A">
                <a:alpha val="85000"/>
              </a:srgbClr>
            </a:gs>
            <a:gs pos="100000">
              <a:schemeClr val="accent5">
                <a:alpha val="27000"/>
              </a:schemeClr>
            </a:gs>
          </a:gsLst>
          <a:lin ang="3000000" scaled="0"/>
        </a:gradFill>
        <a:ln w="95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FP 2020 Q1 light beer template 3.9.20.pptx" id="{88F0E8DF-94B4-4E6E-8317-8A7E655F7703}" vid="{E6C7FBA2-812F-4172-A5EC-DBEF6BCE8488}"/>
    </a:ext>
  </a:extLst>
</a:theme>
</file>

<file path=ppt/theme/theme7.xml><?xml version="1.0" encoding="utf-8"?>
<a:theme xmlns:a="http://schemas.openxmlformats.org/drawingml/2006/main" name="Divider_slides">
  <a:themeElements>
    <a:clrScheme name="Custom 8">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P 2020 Q1 light beer template 3.9.20.pptx" id="{88F0E8DF-94B4-4E6E-8317-8A7E655F7703}" vid="{C897495A-4439-4798-A420-37E3F7E35FE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cepoint_Light_Theme">
    <a:dk1>
      <a:srgbClr val="1D242B"/>
    </a:dk1>
    <a:lt1>
      <a:srgbClr val="CCD2D3"/>
    </a:lt1>
    <a:dk2>
      <a:srgbClr val="007465"/>
    </a:dk2>
    <a:lt2>
      <a:srgbClr val="00AF9A"/>
    </a:lt2>
    <a:accent1>
      <a:srgbClr val="A7A8A9"/>
    </a:accent1>
    <a:accent2>
      <a:srgbClr val="636569"/>
    </a:accent2>
    <a:accent3>
      <a:srgbClr val="006E96"/>
    </a:accent3>
    <a:accent4>
      <a:srgbClr val="46832A"/>
    </a:accent4>
    <a:accent5>
      <a:srgbClr val="715091"/>
    </a:accent5>
    <a:accent6>
      <a:srgbClr val="C1531B"/>
    </a:accent6>
    <a:hlink>
      <a:srgbClr val="36B0C9"/>
    </a:hlink>
    <a:folHlink>
      <a:srgbClr val="97D1D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63616A96790A4F97B7F3529861D7C7" ma:contentTypeVersion="13" ma:contentTypeDescription="Create a new document." ma:contentTypeScope="" ma:versionID="cfab5e6d030d74664a6d0bb82230ba57">
  <xsd:schema xmlns:xsd="http://www.w3.org/2001/XMLSchema" xmlns:xs="http://www.w3.org/2001/XMLSchema" xmlns:p="http://schemas.microsoft.com/office/2006/metadata/properties" xmlns:ns3="78d4191e-b209-45a1-abc7-091b9ef37d35" xmlns:ns4="72739d7a-efb2-41c7-a65b-1d5e1a0d20f7" targetNamespace="http://schemas.microsoft.com/office/2006/metadata/properties" ma:root="true" ma:fieldsID="2ccf028db51bf489a19ec3263303afff" ns3:_="" ns4:_="">
    <xsd:import namespace="78d4191e-b209-45a1-abc7-091b9ef37d35"/>
    <xsd:import namespace="72739d7a-efb2-41c7-a65b-1d5e1a0d20f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4191e-b209-45a1-abc7-091b9ef37d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739d7a-efb2-41c7-a65b-1d5e1a0d20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1B197-ED90-451D-830D-31AADBC186FC}">
  <ds:schemaRefs>
    <ds:schemaRef ds:uri="http://schemas.microsoft.com/sharepoint/v3/contenttype/forms"/>
  </ds:schemaRefs>
</ds:datastoreItem>
</file>

<file path=customXml/itemProps2.xml><?xml version="1.0" encoding="utf-8"?>
<ds:datastoreItem xmlns:ds="http://schemas.openxmlformats.org/officeDocument/2006/customXml" ds:itemID="{7221BC97-EA72-4566-A88F-CA4F63723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4191e-b209-45a1-abc7-091b9ef37d35"/>
    <ds:schemaRef ds:uri="72739d7a-efb2-41c7-a65b-1d5e1a0d20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A8663A-201C-46E9-B8AB-18F66FD02FD0}">
  <ds:schemaRefs>
    <ds:schemaRef ds:uri="http://purl.org/dc/elements/1.1/"/>
    <ds:schemaRef ds:uri="http://schemas.microsoft.com/office/2006/metadata/properties"/>
    <ds:schemaRef ds:uri="http://purl.org/dc/terms/"/>
    <ds:schemaRef ds:uri="http://schemas.openxmlformats.org/package/2006/metadata/core-properties"/>
    <ds:schemaRef ds:uri="72739d7a-efb2-41c7-a65b-1d5e1a0d20f7"/>
    <ds:schemaRef ds:uri="http://purl.org/dc/dcmitype/"/>
    <ds:schemaRef ds:uri="78d4191e-b209-45a1-abc7-091b9ef37d35"/>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FP 2020 Q1 light beer template 3.9.20</Template>
  <TotalTime>2416</TotalTime>
  <Words>296</Words>
  <Application>Microsoft Office PowerPoint</Application>
  <PresentationFormat>Custom</PresentationFormat>
  <Paragraphs>77</Paragraphs>
  <Slides>4</Slides>
  <Notes>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vt:i4>
      </vt:variant>
    </vt:vector>
  </HeadingPairs>
  <TitlesOfParts>
    <vt:vector size="16" baseType="lpstr">
      <vt:lpstr>Arial</vt:lpstr>
      <vt:lpstr>Calibri</vt:lpstr>
      <vt:lpstr>dt-business-04</vt:lpstr>
      <vt:lpstr>Libre Franklin</vt:lpstr>
      <vt:lpstr>Webdings</vt:lpstr>
      <vt:lpstr>Light FP Theme</vt:lpstr>
      <vt:lpstr>Chart with Header, Sub-Callout and Paragraph</vt:lpstr>
      <vt:lpstr>9_Office Theme</vt:lpstr>
      <vt:lpstr>Graph with Heading, Sub-Callout and Paragraph</vt:lpstr>
      <vt:lpstr>Map with Heading, Sub-Callout and Paragraph</vt:lpstr>
      <vt:lpstr>Title_Slides</vt:lpstr>
      <vt:lpstr>Divider_slides</vt:lpstr>
      <vt:lpstr>PowerPoint Presentation</vt:lpstr>
      <vt:lpstr>PowerPoint Presentation</vt:lpstr>
      <vt:lpstr>PowerPoint Presentation</vt:lpstr>
      <vt:lpstr>Follow us!</vt:lpstr>
    </vt:vector>
  </TitlesOfParts>
  <Manager/>
  <Company>Forcepoint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Governments &amp; Critical Infrastructure Cross Domain Solutions</dc:title>
  <dc:subject>Forcepoint</dc:subject>
  <dc:creator>Forcepoint</dc:creator>
  <cp:keywords/>
  <dc:description/>
  <cp:lastModifiedBy>Preston, Richard</cp:lastModifiedBy>
  <cp:revision>89</cp:revision>
  <cp:lastPrinted>2021-04-24T22:43:30Z</cp:lastPrinted>
  <dcterms:created xsi:type="dcterms:W3CDTF">2020-04-30T21:26:31Z</dcterms:created>
  <dcterms:modified xsi:type="dcterms:W3CDTF">2021-05-24T17:21:32Z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0x0101007863616A96790A4F97B7F3529861D7C7</vt:lpwstr>
  </property>
</Properties>
</file>